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381" r:id="rId2"/>
    <p:sldId id="382" r:id="rId3"/>
    <p:sldId id="325" r:id="rId4"/>
    <p:sldId id="383" r:id="rId5"/>
    <p:sldId id="335" r:id="rId6"/>
    <p:sldId id="343" r:id="rId7"/>
    <p:sldId id="344" r:id="rId8"/>
    <p:sldId id="366" r:id="rId9"/>
    <p:sldId id="384" r:id="rId10"/>
    <p:sldId id="385" r:id="rId11"/>
    <p:sldId id="292" r:id="rId12"/>
    <p:sldId id="365" r:id="rId13"/>
    <p:sldId id="386" r:id="rId14"/>
    <p:sldId id="387" r:id="rId15"/>
    <p:sldId id="388" r:id="rId16"/>
    <p:sldId id="389" r:id="rId17"/>
    <p:sldId id="390" r:id="rId18"/>
    <p:sldId id="391" r:id="rId19"/>
    <p:sldId id="392" r:id="rId20"/>
    <p:sldId id="393" r:id="rId21"/>
    <p:sldId id="394" r:id="rId22"/>
    <p:sldId id="395" r:id="rId23"/>
    <p:sldId id="396" r:id="rId24"/>
    <p:sldId id="397" r:id="rId25"/>
    <p:sldId id="398" r:id="rId26"/>
    <p:sldId id="399" r:id="rId27"/>
    <p:sldId id="400" r:id="rId28"/>
    <p:sldId id="401" r:id="rId29"/>
    <p:sldId id="402" r:id="rId30"/>
    <p:sldId id="403" r:id="rId31"/>
    <p:sldId id="404" r:id="rId32"/>
    <p:sldId id="405" r:id="rId33"/>
    <p:sldId id="406" r:id="rId34"/>
  </p:sldIdLst>
  <p:sldSz cx="12192000" cy="6858000"/>
  <p:notesSz cx="70770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B59173E-CFB5-BD48-8680-D9089B995C3A}">
          <p14:sldIdLst>
            <p14:sldId id="381"/>
            <p14:sldId id="382"/>
            <p14:sldId id="325"/>
            <p14:sldId id="383"/>
            <p14:sldId id="335"/>
            <p14:sldId id="343"/>
            <p14:sldId id="344"/>
            <p14:sldId id="366"/>
            <p14:sldId id="384"/>
            <p14:sldId id="385"/>
            <p14:sldId id="292"/>
            <p14:sldId id="36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45EE2A-E80C-367C-794A-7DA27E5023CF}" name="WIELENGA Laura" initials="WL" userId="S::laura.wielenga@vetoquinol.com::cd503442-d268-4afe-8eaf-dde4c892a7be" providerId="AD"/>
  <p188:author id="{F55124C8-3402-3566-505B-94BF5E0F3E21}" name="ROMAN Acacia" initials="RA" userId="S::acacia.roman@vetoquinol.com::b73b25f1-7eed-4c43-8f11-087b8b50d0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ELENGA Laura" initials="WL" lastIdx="1" clrIdx="0">
    <p:extLst>
      <p:ext uri="{19B8F6BF-5375-455C-9EA6-DF929625EA0E}">
        <p15:presenceInfo xmlns:p15="http://schemas.microsoft.com/office/powerpoint/2012/main" userId="S::laura.wielenga@vetoquinol.com::cd503442-d268-4afe-8eaf-dde4c892a7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829"/>
    <a:srgbClr val="80B537"/>
    <a:srgbClr val="2E247B"/>
    <a:srgbClr val="FAFAFA"/>
    <a:srgbClr val="FCFCFC"/>
    <a:srgbClr val="A0C51B"/>
    <a:srgbClr val="585E5D"/>
    <a:srgbClr val="5B5E5C"/>
    <a:srgbClr val="4C8A49"/>
    <a:srgbClr val="82B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EF8622-B592-4252-9C20-84713D1D512A}" v="36" dt="2022-07-28T20:08:09.63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5881" autoAdjust="0"/>
  </p:normalViewPr>
  <p:slideViewPr>
    <p:cSldViewPr snapToGrid="0" snapToObjects="1">
      <p:cViewPr varScale="1">
        <p:scale>
          <a:sx n="98" d="100"/>
          <a:sy n="98" d="100"/>
        </p:scale>
        <p:origin x="918" y="72"/>
      </p:cViewPr>
      <p:guideLst>
        <p:guide orient="horz" pos="2160"/>
        <p:guide pos="3840"/>
      </p:guideLst>
    </p:cSldViewPr>
  </p:slideViewPr>
  <p:outlineViewPr>
    <p:cViewPr>
      <p:scale>
        <a:sx n="33" d="100"/>
        <a:sy n="33" d="100"/>
      </p:scale>
      <p:origin x="0" y="-9972"/>
    </p:cViewPr>
  </p:outlineViewPr>
  <p:notesTextViewPr>
    <p:cViewPr>
      <p:scale>
        <a:sx n="1" d="1"/>
        <a:sy n="1" d="1"/>
      </p:scale>
      <p:origin x="0" y="0"/>
    </p:cViewPr>
  </p:notesTextViewPr>
  <p:sorterViewPr>
    <p:cViewPr>
      <p:scale>
        <a:sx n="100" d="100"/>
        <a:sy n="100" d="100"/>
      </p:scale>
      <p:origin x="0" y="-9864"/>
    </p:cViewPr>
  </p:sorterViewPr>
  <p:notesViewPr>
    <p:cSldViewPr snapToGrid="0" snapToObjects="1">
      <p:cViewPr varScale="1">
        <p:scale>
          <a:sx n="77" d="100"/>
          <a:sy n="77" d="100"/>
        </p:scale>
        <p:origin x="129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N Acacia" userId="b73b25f1-7eed-4c43-8f11-087b8b50d02b" providerId="ADAL" clId="{DBEF8622-B592-4252-9C20-84713D1D512A}"/>
    <pc:docChg chg="undo custSel addSld delSld modSld sldOrd modSection">
      <pc:chgData name="ROMAN Acacia" userId="b73b25f1-7eed-4c43-8f11-087b8b50d02b" providerId="ADAL" clId="{DBEF8622-B592-4252-9C20-84713D1D512A}" dt="2022-07-28T20:08:23.205" v="72" actId="47"/>
      <pc:docMkLst>
        <pc:docMk/>
      </pc:docMkLst>
      <pc:sldChg chg="del">
        <pc:chgData name="ROMAN Acacia" userId="b73b25f1-7eed-4c43-8f11-087b8b50d02b" providerId="ADAL" clId="{DBEF8622-B592-4252-9C20-84713D1D512A}" dt="2022-07-28T19:35:05.641" v="1" actId="47"/>
        <pc:sldMkLst>
          <pc:docMk/>
          <pc:sldMk cId="1862878793" sldId="256"/>
        </pc:sldMkLst>
      </pc:sldChg>
      <pc:sldChg chg="del">
        <pc:chgData name="ROMAN Acacia" userId="b73b25f1-7eed-4c43-8f11-087b8b50d02b" providerId="ADAL" clId="{DBEF8622-B592-4252-9C20-84713D1D512A}" dt="2022-07-28T20:03:59.558" v="49" actId="47"/>
        <pc:sldMkLst>
          <pc:docMk/>
          <pc:sldMk cId="89727710" sldId="302"/>
        </pc:sldMkLst>
      </pc:sldChg>
      <pc:sldChg chg="del">
        <pc:chgData name="ROMAN Acacia" userId="b73b25f1-7eed-4c43-8f11-087b8b50d02b" providerId="ADAL" clId="{DBEF8622-B592-4252-9C20-84713D1D512A}" dt="2022-07-28T20:04:25.246" v="53" actId="47"/>
        <pc:sldMkLst>
          <pc:docMk/>
          <pc:sldMk cId="3677844" sldId="308"/>
        </pc:sldMkLst>
      </pc:sldChg>
      <pc:sldChg chg="del">
        <pc:chgData name="ROMAN Acacia" userId="b73b25f1-7eed-4c43-8f11-087b8b50d02b" providerId="ADAL" clId="{DBEF8622-B592-4252-9C20-84713D1D512A}" dt="2022-07-28T20:06:09.253" v="61" actId="47"/>
        <pc:sldMkLst>
          <pc:docMk/>
          <pc:sldMk cId="433160678" sldId="310"/>
        </pc:sldMkLst>
      </pc:sldChg>
      <pc:sldChg chg="addSp modSp add del">
        <pc:chgData name="ROMAN Acacia" userId="b73b25f1-7eed-4c43-8f11-087b8b50d02b" providerId="ADAL" clId="{DBEF8622-B592-4252-9C20-84713D1D512A}" dt="2022-07-28T19:47:33.655" v="15"/>
        <pc:sldMkLst>
          <pc:docMk/>
          <pc:sldMk cId="737784483" sldId="335"/>
        </pc:sldMkLst>
        <pc:picChg chg="add mod">
          <ac:chgData name="ROMAN Acacia" userId="b73b25f1-7eed-4c43-8f11-087b8b50d02b" providerId="ADAL" clId="{DBEF8622-B592-4252-9C20-84713D1D512A}" dt="2022-07-28T19:47:33.655" v="15"/>
          <ac:picMkLst>
            <pc:docMk/>
            <pc:sldMk cId="737784483" sldId="335"/>
            <ac:picMk id="3" creationId="{F7CA815F-163F-4B49-B0E4-98824BF9890B}"/>
          </ac:picMkLst>
        </pc:picChg>
      </pc:sldChg>
      <pc:sldChg chg="del">
        <pc:chgData name="ROMAN Acacia" userId="b73b25f1-7eed-4c43-8f11-087b8b50d02b" providerId="ADAL" clId="{DBEF8622-B592-4252-9C20-84713D1D512A}" dt="2022-07-28T20:00:26.164" v="30" actId="47"/>
        <pc:sldMkLst>
          <pc:docMk/>
          <pc:sldMk cId="182793790" sldId="336"/>
        </pc:sldMkLst>
      </pc:sldChg>
      <pc:sldChg chg="del">
        <pc:chgData name="ROMAN Acacia" userId="b73b25f1-7eed-4c43-8f11-087b8b50d02b" providerId="ADAL" clId="{DBEF8622-B592-4252-9C20-84713D1D512A}" dt="2022-07-28T20:04:45.648" v="56" actId="47"/>
        <pc:sldMkLst>
          <pc:docMk/>
          <pc:sldMk cId="1911075529" sldId="341"/>
        </pc:sldMkLst>
      </pc:sldChg>
      <pc:sldChg chg="del">
        <pc:chgData name="ROMAN Acacia" userId="b73b25f1-7eed-4c43-8f11-087b8b50d02b" providerId="ADAL" clId="{DBEF8622-B592-4252-9C20-84713D1D512A}" dt="2022-07-28T20:08:02.482" v="70" actId="47"/>
        <pc:sldMkLst>
          <pc:docMk/>
          <pc:sldMk cId="2128981134" sldId="342"/>
        </pc:sldMkLst>
      </pc:sldChg>
      <pc:sldChg chg="addSp modSp">
        <pc:chgData name="ROMAN Acacia" userId="b73b25f1-7eed-4c43-8f11-087b8b50d02b" providerId="ADAL" clId="{DBEF8622-B592-4252-9C20-84713D1D512A}" dt="2022-07-28T19:49:52.317" v="16"/>
        <pc:sldMkLst>
          <pc:docMk/>
          <pc:sldMk cId="4231786241" sldId="343"/>
        </pc:sldMkLst>
        <pc:picChg chg="add mod">
          <ac:chgData name="ROMAN Acacia" userId="b73b25f1-7eed-4c43-8f11-087b8b50d02b" providerId="ADAL" clId="{DBEF8622-B592-4252-9C20-84713D1D512A}" dt="2022-07-28T19:49:52.317" v="16"/>
          <ac:picMkLst>
            <pc:docMk/>
            <pc:sldMk cId="4231786241" sldId="343"/>
            <ac:picMk id="3" creationId="{C9331736-1536-4C30-BF66-67859337AD98}"/>
          </ac:picMkLst>
        </pc:picChg>
      </pc:sldChg>
      <pc:sldChg chg="addSp delSp modSp">
        <pc:chgData name="ROMAN Acacia" userId="b73b25f1-7eed-4c43-8f11-087b8b50d02b" providerId="ADAL" clId="{DBEF8622-B592-4252-9C20-84713D1D512A}" dt="2022-07-28T19:53:29.515" v="18"/>
        <pc:sldMkLst>
          <pc:docMk/>
          <pc:sldMk cId="3192952895" sldId="344"/>
        </pc:sldMkLst>
        <pc:picChg chg="add del mod">
          <ac:chgData name="ROMAN Acacia" userId="b73b25f1-7eed-4c43-8f11-087b8b50d02b" providerId="ADAL" clId="{DBEF8622-B592-4252-9C20-84713D1D512A}" dt="2022-07-28T19:53:29.515" v="18"/>
          <ac:picMkLst>
            <pc:docMk/>
            <pc:sldMk cId="3192952895" sldId="344"/>
            <ac:picMk id="2" creationId="{F6017E3E-E660-4F6A-B99A-B9BFA3BFAE9E}"/>
          </ac:picMkLst>
        </pc:picChg>
        <pc:picChg chg="add mod">
          <ac:chgData name="ROMAN Acacia" userId="b73b25f1-7eed-4c43-8f11-087b8b50d02b" providerId="ADAL" clId="{DBEF8622-B592-4252-9C20-84713D1D512A}" dt="2022-07-28T19:53:29.515" v="18"/>
          <ac:picMkLst>
            <pc:docMk/>
            <pc:sldMk cId="3192952895" sldId="344"/>
            <ac:picMk id="3" creationId="{6B9F5EC0-9294-45EB-AFDD-593D72FFFF64}"/>
          </ac:picMkLst>
        </pc:picChg>
      </pc:sldChg>
      <pc:sldChg chg="del">
        <pc:chgData name="ROMAN Acacia" userId="b73b25f1-7eed-4c43-8f11-087b8b50d02b" providerId="ADAL" clId="{DBEF8622-B592-4252-9C20-84713D1D512A}" dt="2022-07-28T19:35:40.417" v="6" actId="47"/>
        <pc:sldMkLst>
          <pc:docMk/>
          <pc:sldMk cId="1254071547" sldId="345"/>
        </pc:sldMkLst>
      </pc:sldChg>
      <pc:sldChg chg="del">
        <pc:chgData name="ROMAN Acacia" userId="b73b25f1-7eed-4c43-8f11-087b8b50d02b" providerId="ADAL" clId="{DBEF8622-B592-4252-9C20-84713D1D512A}" dt="2022-07-28T20:03:33.457" v="47" actId="47"/>
        <pc:sldMkLst>
          <pc:docMk/>
          <pc:sldMk cId="4204282574" sldId="346"/>
        </pc:sldMkLst>
      </pc:sldChg>
      <pc:sldChg chg="del">
        <pc:chgData name="ROMAN Acacia" userId="b73b25f1-7eed-4c43-8f11-087b8b50d02b" providerId="ADAL" clId="{DBEF8622-B592-4252-9C20-84713D1D512A}" dt="2022-07-28T20:04:20.222" v="52" actId="47"/>
        <pc:sldMkLst>
          <pc:docMk/>
          <pc:sldMk cId="1786155698" sldId="347"/>
        </pc:sldMkLst>
      </pc:sldChg>
      <pc:sldChg chg="del">
        <pc:chgData name="ROMAN Acacia" userId="b73b25f1-7eed-4c43-8f11-087b8b50d02b" providerId="ADAL" clId="{DBEF8622-B592-4252-9C20-84713D1D512A}" dt="2022-07-28T20:05:04.335" v="59" actId="47"/>
        <pc:sldMkLst>
          <pc:docMk/>
          <pc:sldMk cId="2508760064" sldId="348"/>
        </pc:sldMkLst>
      </pc:sldChg>
      <pc:sldChg chg="del">
        <pc:chgData name="ROMAN Acacia" userId="b73b25f1-7eed-4c43-8f11-087b8b50d02b" providerId="ADAL" clId="{DBEF8622-B592-4252-9C20-84713D1D512A}" dt="2022-07-28T20:08:23.205" v="72" actId="47"/>
        <pc:sldMkLst>
          <pc:docMk/>
          <pc:sldMk cId="2805344906" sldId="349"/>
        </pc:sldMkLst>
      </pc:sldChg>
      <pc:sldChg chg="del">
        <pc:chgData name="ROMAN Acacia" userId="b73b25f1-7eed-4c43-8f11-087b8b50d02b" providerId="ADAL" clId="{DBEF8622-B592-4252-9C20-84713D1D512A}" dt="2022-07-28T20:06:22.756" v="63" actId="47"/>
        <pc:sldMkLst>
          <pc:docMk/>
          <pc:sldMk cId="3589542293" sldId="350"/>
        </pc:sldMkLst>
      </pc:sldChg>
      <pc:sldChg chg="del delCm">
        <pc:chgData name="ROMAN Acacia" userId="b73b25f1-7eed-4c43-8f11-087b8b50d02b" providerId="ADAL" clId="{DBEF8622-B592-4252-9C20-84713D1D512A}" dt="2022-07-28T20:07:39.160" v="66" actId="47"/>
        <pc:sldMkLst>
          <pc:docMk/>
          <pc:sldMk cId="3073478180" sldId="351"/>
        </pc:sldMkLst>
      </pc:sldChg>
      <pc:sldChg chg="del">
        <pc:chgData name="ROMAN Acacia" userId="b73b25f1-7eed-4c43-8f11-087b8b50d02b" providerId="ADAL" clId="{DBEF8622-B592-4252-9C20-84713D1D512A}" dt="2022-07-28T20:03:18.031" v="45" actId="47"/>
        <pc:sldMkLst>
          <pc:docMk/>
          <pc:sldMk cId="430519682" sldId="352"/>
        </pc:sldMkLst>
      </pc:sldChg>
      <pc:sldChg chg="del">
        <pc:chgData name="ROMAN Acacia" userId="b73b25f1-7eed-4c43-8f11-087b8b50d02b" providerId="ADAL" clId="{DBEF8622-B592-4252-9C20-84713D1D512A}" dt="2022-07-28T20:01:45.568" v="35" actId="47"/>
        <pc:sldMkLst>
          <pc:docMk/>
          <pc:sldMk cId="2340729905" sldId="353"/>
        </pc:sldMkLst>
      </pc:sldChg>
      <pc:sldChg chg="del">
        <pc:chgData name="ROMAN Acacia" userId="b73b25f1-7eed-4c43-8f11-087b8b50d02b" providerId="ADAL" clId="{DBEF8622-B592-4252-9C20-84713D1D512A}" dt="2022-07-28T20:00:05.681" v="28" actId="47"/>
        <pc:sldMkLst>
          <pc:docMk/>
          <pc:sldMk cId="1031407519" sldId="354"/>
        </pc:sldMkLst>
      </pc:sldChg>
      <pc:sldChg chg="del">
        <pc:chgData name="ROMAN Acacia" userId="b73b25f1-7eed-4c43-8f11-087b8b50d02b" providerId="ADAL" clId="{DBEF8622-B592-4252-9C20-84713D1D512A}" dt="2022-07-28T20:07:54.603" v="68" actId="47"/>
        <pc:sldMkLst>
          <pc:docMk/>
          <pc:sldMk cId="3040293362" sldId="355"/>
        </pc:sldMkLst>
      </pc:sldChg>
      <pc:sldChg chg="del">
        <pc:chgData name="ROMAN Acacia" userId="b73b25f1-7eed-4c43-8f11-087b8b50d02b" providerId="ADAL" clId="{DBEF8622-B592-4252-9C20-84713D1D512A}" dt="2022-07-28T20:02:00.896" v="37" actId="47"/>
        <pc:sldMkLst>
          <pc:docMk/>
          <pc:sldMk cId="1244611203" sldId="357"/>
        </pc:sldMkLst>
      </pc:sldChg>
      <pc:sldChg chg="del">
        <pc:chgData name="ROMAN Acacia" userId="b73b25f1-7eed-4c43-8f11-087b8b50d02b" providerId="ADAL" clId="{DBEF8622-B592-4252-9C20-84713D1D512A}" dt="2022-07-28T20:02:50.344" v="41" actId="47"/>
        <pc:sldMkLst>
          <pc:docMk/>
          <pc:sldMk cId="2068988716" sldId="358"/>
        </pc:sldMkLst>
      </pc:sldChg>
      <pc:sldChg chg="del">
        <pc:chgData name="ROMAN Acacia" userId="b73b25f1-7eed-4c43-8f11-087b8b50d02b" providerId="ADAL" clId="{DBEF8622-B592-4252-9C20-84713D1D512A}" dt="2022-07-28T20:03:03.553" v="43" actId="47"/>
        <pc:sldMkLst>
          <pc:docMk/>
          <pc:sldMk cId="1240337286" sldId="360"/>
        </pc:sldMkLst>
      </pc:sldChg>
      <pc:sldChg chg="del">
        <pc:chgData name="ROMAN Acacia" userId="b73b25f1-7eed-4c43-8f11-087b8b50d02b" providerId="ADAL" clId="{DBEF8622-B592-4252-9C20-84713D1D512A}" dt="2022-07-28T20:04:51.613" v="57" actId="47"/>
        <pc:sldMkLst>
          <pc:docMk/>
          <pc:sldMk cId="2880166773" sldId="361"/>
        </pc:sldMkLst>
      </pc:sldChg>
      <pc:sldChg chg="del">
        <pc:chgData name="ROMAN Acacia" userId="b73b25f1-7eed-4c43-8f11-087b8b50d02b" providerId="ADAL" clId="{DBEF8622-B592-4252-9C20-84713D1D512A}" dt="2022-07-28T20:02:32.135" v="38" actId="47"/>
        <pc:sldMkLst>
          <pc:docMk/>
          <pc:sldMk cId="2689995746" sldId="362"/>
        </pc:sldMkLst>
      </pc:sldChg>
      <pc:sldChg chg="addSp delSp modSp">
        <pc:chgData name="ROMAN Acacia" userId="b73b25f1-7eed-4c43-8f11-087b8b50d02b" providerId="ADAL" clId="{DBEF8622-B592-4252-9C20-84713D1D512A}" dt="2022-07-28T19:59:44.603" v="26"/>
        <pc:sldMkLst>
          <pc:docMk/>
          <pc:sldMk cId="1007001441" sldId="365"/>
        </pc:sldMkLst>
        <pc:picChg chg="add del mod">
          <ac:chgData name="ROMAN Acacia" userId="b73b25f1-7eed-4c43-8f11-087b8b50d02b" providerId="ADAL" clId="{DBEF8622-B592-4252-9C20-84713D1D512A}" dt="2022-07-28T19:59:44.603" v="26"/>
          <ac:picMkLst>
            <pc:docMk/>
            <pc:sldMk cId="1007001441" sldId="365"/>
            <ac:picMk id="2" creationId="{6E4B29BF-94DA-4089-8A5B-DCE5DD2F9ACC}"/>
          </ac:picMkLst>
        </pc:picChg>
        <pc:picChg chg="add mod">
          <ac:chgData name="ROMAN Acacia" userId="b73b25f1-7eed-4c43-8f11-087b8b50d02b" providerId="ADAL" clId="{DBEF8622-B592-4252-9C20-84713D1D512A}" dt="2022-07-28T19:59:44.603" v="26"/>
          <ac:picMkLst>
            <pc:docMk/>
            <pc:sldMk cId="1007001441" sldId="365"/>
            <ac:picMk id="3" creationId="{643FCA15-1F7A-48EA-B132-C9BFC824071E}"/>
          </ac:picMkLst>
        </pc:picChg>
      </pc:sldChg>
      <pc:sldChg chg="addSp modSp">
        <pc:chgData name="ROMAN Acacia" userId="b73b25f1-7eed-4c43-8f11-087b8b50d02b" providerId="ADAL" clId="{DBEF8622-B592-4252-9C20-84713D1D512A}" dt="2022-07-28T19:56:30.555" v="19"/>
        <pc:sldMkLst>
          <pc:docMk/>
          <pc:sldMk cId="2667530956" sldId="366"/>
        </pc:sldMkLst>
        <pc:picChg chg="add mod">
          <ac:chgData name="ROMAN Acacia" userId="b73b25f1-7eed-4c43-8f11-087b8b50d02b" providerId="ADAL" clId="{DBEF8622-B592-4252-9C20-84713D1D512A}" dt="2022-07-28T19:56:30.555" v="19"/>
          <ac:picMkLst>
            <pc:docMk/>
            <pc:sldMk cId="2667530956" sldId="366"/>
            <ac:picMk id="3" creationId="{1F0563CA-4F93-41CD-A178-C7F16A3B289C}"/>
          </ac:picMkLst>
        </pc:picChg>
      </pc:sldChg>
      <pc:sldChg chg="del">
        <pc:chgData name="ROMAN Acacia" userId="b73b25f1-7eed-4c43-8f11-087b8b50d02b" providerId="ADAL" clId="{DBEF8622-B592-4252-9C20-84713D1D512A}" dt="2022-07-28T19:56:51.903" v="21" actId="47"/>
        <pc:sldMkLst>
          <pc:docMk/>
          <pc:sldMk cId="3275836290" sldId="367"/>
        </pc:sldMkLst>
      </pc:sldChg>
      <pc:sldChg chg="del">
        <pc:chgData name="ROMAN Acacia" userId="b73b25f1-7eed-4c43-8f11-087b8b50d02b" providerId="ADAL" clId="{DBEF8622-B592-4252-9C20-84713D1D512A}" dt="2022-07-28T20:02:33.009" v="39" actId="47"/>
        <pc:sldMkLst>
          <pc:docMk/>
          <pc:sldMk cId="1104300711" sldId="368"/>
        </pc:sldMkLst>
      </pc:sldChg>
      <pc:sldChg chg="del">
        <pc:chgData name="ROMAN Acacia" userId="b73b25f1-7eed-4c43-8f11-087b8b50d02b" providerId="ADAL" clId="{DBEF8622-B592-4252-9C20-84713D1D512A}" dt="2022-07-28T20:00:42.968" v="32" actId="47"/>
        <pc:sldMkLst>
          <pc:docMk/>
          <pc:sldMk cId="2193333018" sldId="380"/>
        </pc:sldMkLst>
      </pc:sldChg>
      <pc:sldChg chg="add">
        <pc:chgData name="ROMAN Acacia" userId="b73b25f1-7eed-4c43-8f11-087b8b50d02b" providerId="ADAL" clId="{DBEF8622-B592-4252-9C20-84713D1D512A}" dt="2022-07-28T19:34:09.555" v="0"/>
        <pc:sldMkLst>
          <pc:docMk/>
          <pc:sldMk cId="1792917426" sldId="381"/>
        </pc:sldMkLst>
      </pc:sldChg>
      <pc:sldChg chg="add ord">
        <pc:chgData name="ROMAN Acacia" userId="b73b25f1-7eed-4c43-8f11-087b8b50d02b" providerId="ADAL" clId="{DBEF8622-B592-4252-9C20-84713D1D512A}" dt="2022-07-28T19:35:21.205" v="4"/>
        <pc:sldMkLst>
          <pc:docMk/>
          <pc:sldMk cId="3241305835" sldId="382"/>
        </pc:sldMkLst>
      </pc:sldChg>
      <pc:sldChg chg="add">
        <pc:chgData name="ROMAN Acacia" userId="b73b25f1-7eed-4c43-8f11-087b8b50d02b" providerId="ADAL" clId="{DBEF8622-B592-4252-9C20-84713D1D512A}" dt="2022-07-28T19:35:31.128" v="5"/>
        <pc:sldMkLst>
          <pc:docMk/>
          <pc:sldMk cId="3905676200" sldId="383"/>
        </pc:sldMkLst>
      </pc:sldChg>
      <pc:sldChg chg="add">
        <pc:chgData name="ROMAN Acacia" userId="b73b25f1-7eed-4c43-8f11-087b8b50d02b" providerId="ADAL" clId="{DBEF8622-B592-4252-9C20-84713D1D512A}" dt="2022-07-28T19:56:47.667" v="20"/>
        <pc:sldMkLst>
          <pc:docMk/>
          <pc:sldMk cId="466173771" sldId="384"/>
        </pc:sldMkLst>
      </pc:sldChg>
      <pc:sldChg chg="add del">
        <pc:chgData name="ROMAN Acacia" userId="b73b25f1-7eed-4c43-8f11-087b8b50d02b" providerId="ADAL" clId="{DBEF8622-B592-4252-9C20-84713D1D512A}" dt="2022-07-28T19:46:48.294" v="14" actId="47"/>
        <pc:sldMkLst>
          <pc:docMk/>
          <pc:sldMk cId="769106529" sldId="384"/>
        </pc:sldMkLst>
      </pc:sldChg>
      <pc:sldChg chg="add ord">
        <pc:chgData name="ROMAN Acacia" userId="b73b25f1-7eed-4c43-8f11-087b8b50d02b" providerId="ADAL" clId="{DBEF8622-B592-4252-9C20-84713D1D512A}" dt="2022-07-28T19:57:05.593" v="24"/>
        <pc:sldMkLst>
          <pc:docMk/>
          <pc:sldMk cId="3805522100" sldId="385"/>
        </pc:sldMkLst>
      </pc:sldChg>
      <pc:sldChg chg="add">
        <pc:chgData name="ROMAN Acacia" userId="b73b25f1-7eed-4c43-8f11-087b8b50d02b" providerId="ADAL" clId="{DBEF8622-B592-4252-9C20-84713D1D512A}" dt="2022-07-28T20:00:02.917" v="27"/>
        <pc:sldMkLst>
          <pc:docMk/>
          <pc:sldMk cId="3985634186" sldId="386"/>
        </pc:sldMkLst>
      </pc:sldChg>
      <pc:sldChg chg="add">
        <pc:chgData name="ROMAN Acacia" userId="b73b25f1-7eed-4c43-8f11-087b8b50d02b" providerId="ADAL" clId="{DBEF8622-B592-4252-9C20-84713D1D512A}" dt="2022-07-28T20:00:23.546" v="29"/>
        <pc:sldMkLst>
          <pc:docMk/>
          <pc:sldMk cId="580244210" sldId="387"/>
        </pc:sldMkLst>
      </pc:sldChg>
      <pc:sldChg chg="modSp add mod">
        <pc:chgData name="ROMAN Acacia" userId="b73b25f1-7eed-4c43-8f11-087b8b50d02b" providerId="ADAL" clId="{DBEF8622-B592-4252-9C20-84713D1D512A}" dt="2022-07-28T20:01:19.684" v="33" actId="20577"/>
        <pc:sldMkLst>
          <pc:docMk/>
          <pc:sldMk cId="382843011" sldId="388"/>
        </pc:sldMkLst>
        <pc:spChg chg="mod">
          <ac:chgData name="ROMAN Acacia" userId="b73b25f1-7eed-4c43-8f11-087b8b50d02b" providerId="ADAL" clId="{DBEF8622-B592-4252-9C20-84713D1D512A}" dt="2022-07-28T20:01:19.684" v="33" actId="20577"/>
          <ac:spMkLst>
            <pc:docMk/>
            <pc:sldMk cId="382843011" sldId="388"/>
            <ac:spMk id="3" creationId="{3E725EC3-B1AF-472A-9D7B-F794F4558D6D}"/>
          </ac:spMkLst>
        </pc:spChg>
      </pc:sldChg>
      <pc:sldChg chg="add">
        <pc:chgData name="ROMAN Acacia" userId="b73b25f1-7eed-4c43-8f11-087b8b50d02b" providerId="ADAL" clId="{DBEF8622-B592-4252-9C20-84713D1D512A}" dt="2022-07-28T20:01:43.199" v="34"/>
        <pc:sldMkLst>
          <pc:docMk/>
          <pc:sldMk cId="1966378625" sldId="389"/>
        </pc:sldMkLst>
      </pc:sldChg>
      <pc:sldChg chg="add">
        <pc:chgData name="ROMAN Acacia" userId="b73b25f1-7eed-4c43-8f11-087b8b50d02b" providerId="ADAL" clId="{DBEF8622-B592-4252-9C20-84713D1D512A}" dt="2022-07-28T20:01:56.591" v="36"/>
        <pc:sldMkLst>
          <pc:docMk/>
          <pc:sldMk cId="1442877326" sldId="390"/>
        </pc:sldMkLst>
      </pc:sldChg>
      <pc:sldChg chg="add">
        <pc:chgData name="ROMAN Acacia" userId="b73b25f1-7eed-4c43-8f11-087b8b50d02b" providerId="ADAL" clId="{DBEF8622-B592-4252-9C20-84713D1D512A}" dt="2022-07-28T20:02:44.758" v="40"/>
        <pc:sldMkLst>
          <pc:docMk/>
          <pc:sldMk cId="2551713682" sldId="391"/>
        </pc:sldMkLst>
      </pc:sldChg>
      <pc:sldChg chg="add">
        <pc:chgData name="ROMAN Acacia" userId="b73b25f1-7eed-4c43-8f11-087b8b50d02b" providerId="ADAL" clId="{DBEF8622-B592-4252-9C20-84713D1D512A}" dt="2022-07-28T20:03:01.202" v="42"/>
        <pc:sldMkLst>
          <pc:docMk/>
          <pc:sldMk cId="3274612175" sldId="392"/>
        </pc:sldMkLst>
      </pc:sldChg>
      <pc:sldChg chg="add">
        <pc:chgData name="ROMAN Acacia" userId="b73b25f1-7eed-4c43-8f11-087b8b50d02b" providerId="ADAL" clId="{DBEF8622-B592-4252-9C20-84713D1D512A}" dt="2022-07-28T20:03:15.833" v="44"/>
        <pc:sldMkLst>
          <pc:docMk/>
          <pc:sldMk cId="2297463104" sldId="393"/>
        </pc:sldMkLst>
      </pc:sldChg>
      <pc:sldChg chg="add">
        <pc:chgData name="ROMAN Acacia" userId="b73b25f1-7eed-4c43-8f11-087b8b50d02b" providerId="ADAL" clId="{DBEF8622-B592-4252-9C20-84713D1D512A}" dt="2022-07-28T20:03:30.805" v="46"/>
        <pc:sldMkLst>
          <pc:docMk/>
          <pc:sldMk cId="2629549097" sldId="394"/>
        </pc:sldMkLst>
      </pc:sldChg>
      <pc:sldChg chg="add">
        <pc:chgData name="ROMAN Acacia" userId="b73b25f1-7eed-4c43-8f11-087b8b50d02b" providerId="ADAL" clId="{DBEF8622-B592-4252-9C20-84713D1D512A}" dt="2022-07-28T20:03:57.073" v="48"/>
        <pc:sldMkLst>
          <pc:docMk/>
          <pc:sldMk cId="804562348" sldId="395"/>
        </pc:sldMkLst>
      </pc:sldChg>
      <pc:sldChg chg="add">
        <pc:chgData name="ROMAN Acacia" userId="b73b25f1-7eed-4c43-8f11-087b8b50d02b" providerId="ADAL" clId="{DBEF8622-B592-4252-9C20-84713D1D512A}" dt="2022-07-28T20:04:05.772" v="50"/>
        <pc:sldMkLst>
          <pc:docMk/>
          <pc:sldMk cId="1307857814" sldId="396"/>
        </pc:sldMkLst>
      </pc:sldChg>
      <pc:sldChg chg="add">
        <pc:chgData name="ROMAN Acacia" userId="b73b25f1-7eed-4c43-8f11-087b8b50d02b" providerId="ADAL" clId="{DBEF8622-B592-4252-9C20-84713D1D512A}" dt="2022-07-28T20:04:12.367" v="51"/>
        <pc:sldMkLst>
          <pc:docMk/>
          <pc:sldMk cId="1892790602" sldId="397"/>
        </pc:sldMkLst>
      </pc:sldChg>
      <pc:sldChg chg="add">
        <pc:chgData name="ROMAN Acacia" userId="b73b25f1-7eed-4c43-8f11-087b8b50d02b" providerId="ADAL" clId="{DBEF8622-B592-4252-9C20-84713D1D512A}" dt="2022-07-28T20:04:31.236" v="54"/>
        <pc:sldMkLst>
          <pc:docMk/>
          <pc:sldMk cId="3331481003" sldId="398"/>
        </pc:sldMkLst>
      </pc:sldChg>
      <pc:sldChg chg="add">
        <pc:chgData name="ROMAN Acacia" userId="b73b25f1-7eed-4c43-8f11-087b8b50d02b" providerId="ADAL" clId="{DBEF8622-B592-4252-9C20-84713D1D512A}" dt="2022-07-28T20:04:43.035" v="55"/>
        <pc:sldMkLst>
          <pc:docMk/>
          <pc:sldMk cId="313801565" sldId="399"/>
        </pc:sldMkLst>
      </pc:sldChg>
      <pc:sldChg chg="add">
        <pc:chgData name="ROMAN Acacia" userId="b73b25f1-7eed-4c43-8f11-087b8b50d02b" providerId="ADAL" clId="{DBEF8622-B592-4252-9C20-84713D1D512A}" dt="2022-07-28T20:05:01.934" v="58"/>
        <pc:sldMkLst>
          <pc:docMk/>
          <pc:sldMk cId="3193423621" sldId="400"/>
        </pc:sldMkLst>
      </pc:sldChg>
      <pc:sldChg chg="add">
        <pc:chgData name="ROMAN Acacia" userId="b73b25f1-7eed-4c43-8f11-087b8b50d02b" providerId="ADAL" clId="{DBEF8622-B592-4252-9C20-84713D1D512A}" dt="2022-07-28T20:06:05.414" v="60"/>
        <pc:sldMkLst>
          <pc:docMk/>
          <pc:sldMk cId="1353277583" sldId="401"/>
        </pc:sldMkLst>
      </pc:sldChg>
      <pc:sldChg chg="add">
        <pc:chgData name="ROMAN Acacia" userId="b73b25f1-7eed-4c43-8f11-087b8b50d02b" providerId="ADAL" clId="{DBEF8622-B592-4252-9C20-84713D1D512A}" dt="2022-07-28T20:06:20.303" v="62"/>
        <pc:sldMkLst>
          <pc:docMk/>
          <pc:sldMk cId="3818527103" sldId="402"/>
        </pc:sldMkLst>
      </pc:sldChg>
      <pc:sldChg chg="add">
        <pc:chgData name="ROMAN Acacia" userId="b73b25f1-7eed-4c43-8f11-087b8b50d02b" providerId="ADAL" clId="{DBEF8622-B592-4252-9C20-84713D1D512A}" dt="2022-07-28T20:07:35.754" v="65"/>
        <pc:sldMkLst>
          <pc:docMk/>
          <pc:sldMk cId="4043561278" sldId="403"/>
        </pc:sldMkLst>
      </pc:sldChg>
      <pc:sldChg chg="add">
        <pc:chgData name="ROMAN Acacia" userId="b73b25f1-7eed-4c43-8f11-087b8b50d02b" providerId="ADAL" clId="{DBEF8622-B592-4252-9C20-84713D1D512A}" dt="2022-07-28T20:07:50.447" v="67"/>
        <pc:sldMkLst>
          <pc:docMk/>
          <pc:sldMk cId="634737593" sldId="404"/>
        </pc:sldMkLst>
      </pc:sldChg>
      <pc:sldChg chg="add">
        <pc:chgData name="ROMAN Acacia" userId="b73b25f1-7eed-4c43-8f11-087b8b50d02b" providerId="ADAL" clId="{DBEF8622-B592-4252-9C20-84713D1D512A}" dt="2022-07-28T20:08:00.354" v="69"/>
        <pc:sldMkLst>
          <pc:docMk/>
          <pc:sldMk cId="846178629" sldId="405"/>
        </pc:sldMkLst>
      </pc:sldChg>
      <pc:sldChg chg="add">
        <pc:chgData name="ROMAN Acacia" userId="b73b25f1-7eed-4c43-8f11-087b8b50d02b" providerId="ADAL" clId="{DBEF8622-B592-4252-9C20-84713D1D512A}" dt="2022-07-28T20:08:09.636" v="71"/>
        <pc:sldMkLst>
          <pc:docMk/>
          <pc:sldMk cId="1847637771" sldId="406"/>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5A53EF-53E5-4A0A-9551-288799720F32}" type="doc">
      <dgm:prSet loTypeId="urn:microsoft.com/office/officeart/2005/8/layout/hProcess9" loCatId="process" qsTypeId="urn:microsoft.com/office/officeart/2005/8/quickstyle/simple1" qsCatId="simple" csTypeId="urn:microsoft.com/office/officeart/2005/8/colors/accent1_2" csCatId="accent1" phldr="1"/>
      <dgm:spPr/>
    </dgm:pt>
    <dgm:pt modelId="{A9E94E9C-7CF1-4847-90E7-D0F3043A1665}">
      <dgm:prSet phldrT="[Text]" custT="1"/>
      <dgm:spPr/>
      <dgm:t>
        <a:bodyPr/>
        <a:lstStyle/>
        <a:p>
          <a:pPr algn="l"/>
          <a:r>
            <a:rPr lang="en-US" sz="2400" dirty="0"/>
            <a:t>Objective</a:t>
          </a:r>
        </a:p>
        <a:p>
          <a:r>
            <a:rPr lang="en-US" sz="1200" dirty="0"/>
            <a:t>1. To evaluate the effect of FLE in managing deep pyoderma.</a:t>
          </a:r>
        </a:p>
        <a:p>
          <a:r>
            <a:rPr lang="en-US" sz="1200" dirty="0"/>
            <a:t>2.To evaluate  and compare the effect of Fluorescent Light Energy associated with systemic antibiotics in comparison to only systemic antibiotics on clinical manifestations of deep pyoderma.</a:t>
          </a:r>
        </a:p>
        <a:p>
          <a:endParaRPr lang="en-US" sz="200" dirty="0"/>
        </a:p>
      </dgm:t>
    </dgm:pt>
    <dgm:pt modelId="{8A9E58D5-FCB6-41DC-8762-B1325FAE11EE}" type="parTrans" cxnId="{C4D48190-0F80-4C21-AD9A-25E2CB772C82}">
      <dgm:prSet/>
      <dgm:spPr/>
      <dgm:t>
        <a:bodyPr/>
        <a:lstStyle/>
        <a:p>
          <a:endParaRPr lang="en-US"/>
        </a:p>
      </dgm:t>
    </dgm:pt>
    <dgm:pt modelId="{FEAC7925-70CA-4C89-8615-848C5BDE09C3}" type="sibTrans" cxnId="{C4D48190-0F80-4C21-AD9A-25E2CB772C82}">
      <dgm:prSet/>
      <dgm:spPr/>
      <dgm:t>
        <a:bodyPr/>
        <a:lstStyle/>
        <a:p>
          <a:endParaRPr lang="en-US"/>
        </a:p>
      </dgm:t>
    </dgm:pt>
    <dgm:pt modelId="{FABB8633-56E3-4ADB-A315-4EC573530FC9}">
      <dgm:prSet phldrT="[Text]" custT="1"/>
      <dgm:spPr/>
      <dgm:t>
        <a:bodyPr/>
        <a:lstStyle/>
        <a:p>
          <a:pPr algn="l"/>
          <a:r>
            <a:rPr lang="en-US" sz="2400" dirty="0"/>
            <a:t>Materials and Methods</a:t>
          </a:r>
          <a:endParaRPr lang="en-US" sz="2000" dirty="0"/>
        </a:p>
        <a:p>
          <a:r>
            <a:rPr lang="en-US" sz="1400" dirty="0"/>
            <a:t>A total of 27 dogs with deep pyoderma lesions were randomly assigned to four groups:</a:t>
          </a:r>
        </a:p>
        <a:p>
          <a:r>
            <a:rPr lang="en-US" sz="1400" dirty="0"/>
            <a:t>• Group A: systemic antibiotic bid alone*</a:t>
          </a:r>
        </a:p>
        <a:p>
          <a:r>
            <a:rPr lang="en-US" sz="1400" dirty="0"/>
            <a:t>• Group B: FLE twice a week + systemic antibiotic bid*</a:t>
          </a:r>
        </a:p>
        <a:p>
          <a:r>
            <a:rPr lang="en-US" sz="1400" dirty="0"/>
            <a:t>• Group C: FLE once a week + systemic antibiotic*</a:t>
          </a:r>
        </a:p>
        <a:p>
          <a:r>
            <a:rPr lang="en-US" sz="1400" dirty="0"/>
            <a:t>• Group D: FLE twice a week</a:t>
          </a:r>
          <a:endParaRPr lang="en-US" sz="900" dirty="0"/>
        </a:p>
        <a:p>
          <a:r>
            <a:rPr lang="en-US" sz="900" dirty="0"/>
            <a:t>* All dogs underwent culture and sensitivity swab sampling at the time </a:t>
          </a:r>
        </a:p>
        <a:p>
          <a:r>
            <a:rPr lang="en-US" sz="900" dirty="0"/>
            <a:t>   at enrollment</a:t>
          </a:r>
          <a:endParaRPr lang="en-US" sz="400" dirty="0"/>
        </a:p>
        <a:p>
          <a:pPr algn="l"/>
          <a:endParaRPr lang="en-US" sz="900" dirty="0"/>
        </a:p>
      </dgm:t>
    </dgm:pt>
    <dgm:pt modelId="{5CA7D7D4-CE32-46F5-9C01-153D1D815BE2}" type="parTrans" cxnId="{A848FDA7-6453-4FCB-9693-166B8E360CB4}">
      <dgm:prSet/>
      <dgm:spPr/>
      <dgm:t>
        <a:bodyPr/>
        <a:lstStyle/>
        <a:p>
          <a:endParaRPr lang="en-US"/>
        </a:p>
      </dgm:t>
    </dgm:pt>
    <dgm:pt modelId="{D1B971DB-E359-446A-BD08-3900387C700B}" type="sibTrans" cxnId="{A848FDA7-6453-4FCB-9693-166B8E360CB4}">
      <dgm:prSet/>
      <dgm:spPr/>
      <dgm:t>
        <a:bodyPr/>
        <a:lstStyle/>
        <a:p>
          <a:endParaRPr lang="en-US"/>
        </a:p>
      </dgm:t>
    </dgm:pt>
    <dgm:pt modelId="{BEBC4A07-6CC2-4D76-AAB0-CFE5DC7BD770}">
      <dgm:prSet phldrT="[Text]" custT="1"/>
      <dgm:spPr>
        <a:blipFill rotWithShape="0">
          <a:blip xmlns:r="http://schemas.openxmlformats.org/officeDocument/2006/relationships" r:embed="rId1"/>
          <a:stretch>
            <a:fillRect/>
          </a:stretch>
        </a:blipFill>
      </dgm:spPr>
      <dgm:t>
        <a:bodyPr/>
        <a:lstStyle/>
        <a:p>
          <a:pPr algn="l"/>
          <a:endParaRPr lang="en-US" sz="2400" dirty="0"/>
        </a:p>
        <a:p>
          <a:pPr algn="l"/>
          <a:endParaRPr lang="en-US" sz="2400" dirty="0"/>
        </a:p>
        <a:p>
          <a:pPr algn="l"/>
          <a:endParaRPr lang="en-US" sz="2400" dirty="0"/>
        </a:p>
        <a:p>
          <a:pPr algn="l"/>
          <a:endParaRPr lang="en-US" sz="2400" dirty="0"/>
        </a:p>
      </dgm:t>
    </dgm:pt>
    <dgm:pt modelId="{0EBC5588-75F7-4661-81F0-B884742AC712}" type="sibTrans" cxnId="{B4A952D3-80D6-489D-A93B-A36F8A91732F}">
      <dgm:prSet/>
      <dgm:spPr/>
      <dgm:t>
        <a:bodyPr/>
        <a:lstStyle/>
        <a:p>
          <a:endParaRPr lang="en-US"/>
        </a:p>
      </dgm:t>
    </dgm:pt>
    <dgm:pt modelId="{FF4801E1-1865-4D8B-98CA-A3D4BB1869BB}" type="parTrans" cxnId="{B4A952D3-80D6-489D-A93B-A36F8A91732F}">
      <dgm:prSet/>
      <dgm:spPr/>
      <dgm:t>
        <a:bodyPr/>
        <a:lstStyle/>
        <a:p>
          <a:endParaRPr lang="en-US"/>
        </a:p>
      </dgm:t>
    </dgm:pt>
    <dgm:pt modelId="{A85EB9C8-030B-4849-B250-8CB8D40CC705}" type="pres">
      <dgm:prSet presAssocID="{705A53EF-53E5-4A0A-9551-288799720F32}" presName="CompostProcess" presStyleCnt="0">
        <dgm:presLayoutVars>
          <dgm:dir/>
          <dgm:resizeHandles val="exact"/>
        </dgm:presLayoutVars>
      </dgm:prSet>
      <dgm:spPr/>
    </dgm:pt>
    <dgm:pt modelId="{9084D7D1-F070-4635-8EA8-8F194162708F}" type="pres">
      <dgm:prSet presAssocID="{705A53EF-53E5-4A0A-9551-288799720F32}" presName="arrow" presStyleLbl="bgShp" presStyleIdx="0" presStyleCnt="1"/>
      <dgm:spPr/>
    </dgm:pt>
    <dgm:pt modelId="{9CA7A3C4-5F9F-42BD-85CB-06038B9B2C02}" type="pres">
      <dgm:prSet presAssocID="{705A53EF-53E5-4A0A-9551-288799720F32}" presName="linearProcess" presStyleCnt="0"/>
      <dgm:spPr/>
    </dgm:pt>
    <dgm:pt modelId="{30FA6278-5BF8-4589-8628-E5FE89C71BD2}" type="pres">
      <dgm:prSet presAssocID="{A9E94E9C-7CF1-4847-90E7-D0F3043A1665}" presName="textNode" presStyleLbl="node1" presStyleIdx="0" presStyleCnt="3" custScaleY="119254">
        <dgm:presLayoutVars>
          <dgm:bulletEnabled val="1"/>
        </dgm:presLayoutVars>
      </dgm:prSet>
      <dgm:spPr/>
    </dgm:pt>
    <dgm:pt modelId="{82840D3F-9E79-46FD-A0F6-938F6FB07242}" type="pres">
      <dgm:prSet presAssocID="{FEAC7925-70CA-4C89-8615-848C5BDE09C3}" presName="sibTrans" presStyleCnt="0"/>
      <dgm:spPr/>
    </dgm:pt>
    <dgm:pt modelId="{FDF3F404-0FAA-4850-8704-8E8C5241503C}" type="pres">
      <dgm:prSet presAssocID="{FABB8633-56E3-4ADB-A315-4EC573530FC9}" presName="textNode" presStyleLbl="node1" presStyleIdx="1" presStyleCnt="3" custScaleX="164844" custScaleY="139422">
        <dgm:presLayoutVars>
          <dgm:bulletEnabled val="1"/>
        </dgm:presLayoutVars>
      </dgm:prSet>
      <dgm:spPr/>
    </dgm:pt>
    <dgm:pt modelId="{D25CE139-C9D5-4200-9A28-09CA03F8B633}" type="pres">
      <dgm:prSet presAssocID="{D1B971DB-E359-446A-BD08-3900387C700B}" presName="sibTrans" presStyleCnt="0"/>
      <dgm:spPr/>
    </dgm:pt>
    <dgm:pt modelId="{89F6D817-C031-44CB-96F6-2AD160523EBA}" type="pres">
      <dgm:prSet presAssocID="{BEBC4A07-6CC2-4D76-AAB0-CFE5DC7BD770}" presName="textNode" presStyleLbl="node1" presStyleIdx="2" presStyleCnt="3" custScaleX="122173" custScaleY="149645">
        <dgm:presLayoutVars>
          <dgm:bulletEnabled val="1"/>
        </dgm:presLayoutVars>
      </dgm:prSet>
      <dgm:spPr/>
    </dgm:pt>
  </dgm:ptLst>
  <dgm:cxnLst>
    <dgm:cxn modelId="{FFEA6325-6EB9-42BF-A45E-C1B016433CAC}" type="presOf" srcId="{BEBC4A07-6CC2-4D76-AAB0-CFE5DC7BD770}" destId="{89F6D817-C031-44CB-96F6-2AD160523EBA}" srcOrd="0" destOrd="0" presId="urn:microsoft.com/office/officeart/2005/8/layout/hProcess9"/>
    <dgm:cxn modelId="{203DEC3A-6FC2-49F2-86E0-A9B361EDF595}" type="presOf" srcId="{A9E94E9C-7CF1-4847-90E7-D0F3043A1665}" destId="{30FA6278-5BF8-4589-8628-E5FE89C71BD2}" srcOrd="0" destOrd="0" presId="urn:microsoft.com/office/officeart/2005/8/layout/hProcess9"/>
    <dgm:cxn modelId="{A08A7C68-9B5B-47BC-AFA9-8C73822A22F4}" type="presOf" srcId="{705A53EF-53E5-4A0A-9551-288799720F32}" destId="{A85EB9C8-030B-4849-B250-8CB8D40CC705}" srcOrd="0" destOrd="0" presId="urn:microsoft.com/office/officeart/2005/8/layout/hProcess9"/>
    <dgm:cxn modelId="{C4D48190-0F80-4C21-AD9A-25E2CB772C82}" srcId="{705A53EF-53E5-4A0A-9551-288799720F32}" destId="{A9E94E9C-7CF1-4847-90E7-D0F3043A1665}" srcOrd="0" destOrd="0" parTransId="{8A9E58D5-FCB6-41DC-8762-B1325FAE11EE}" sibTransId="{FEAC7925-70CA-4C89-8615-848C5BDE09C3}"/>
    <dgm:cxn modelId="{E13B0091-83CA-4E33-8AAD-B83054D5E3C2}" type="presOf" srcId="{FABB8633-56E3-4ADB-A315-4EC573530FC9}" destId="{FDF3F404-0FAA-4850-8704-8E8C5241503C}" srcOrd="0" destOrd="0" presId="urn:microsoft.com/office/officeart/2005/8/layout/hProcess9"/>
    <dgm:cxn modelId="{A848FDA7-6453-4FCB-9693-166B8E360CB4}" srcId="{705A53EF-53E5-4A0A-9551-288799720F32}" destId="{FABB8633-56E3-4ADB-A315-4EC573530FC9}" srcOrd="1" destOrd="0" parTransId="{5CA7D7D4-CE32-46F5-9C01-153D1D815BE2}" sibTransId="{D1B971DB-E359-446A-BD08-3900387C700B}"/>
    <dgm:cxn modelId="{B4A952D3-80D6-489D-A93B-A36F8A91732F}" srcId="{705A53EF-53E5-4A0A-9551-288799720F32}" destId="{BEBC4A07-6CC2-4D76-AAB0-CFE5DC7BD770}" srcOrd="2" destOrd="0" parTransId="{FF4801E1-1865-4D8B-98CA-A3D4BB1869BB}" sibTransId="{0EBC5588-75F7-4661-81F0-B884742AC712}"/>
    <dgm:cxn modelId="{082A7843-9922-4B9A-9717-1C141630A065}" type="presParOf" srcId="{A85EB9C8-030B-4849-B250-8CB8D40CC705}" destId="{9084D7D1-F070-4635-8EA8-8F194162708F}" srcOrd="0" destOrd="0" presId="urn:microsoft.com/office/officeart/2005/8/layout/hProcess9"/>
    <dgm:cxn modelId="{D0845496-ADDD-486E-A4CF-74F33868D430}" type="presParOf" srcId="{A85EB9C8-030B-4849-B250-8CB8D40CC705}" destId="{9CA7A3C4-5F9F-42BD-85CB-06038B9B2C02}" srcOrd="1" destOrd="0" presId="urn:microsoft.com/office/officeart/2005/8/layout/hProcess9"/>
    <dgm:cxn modelId="{803F2437-1695-448D-8C1E-FF4F9501673E}" type="presParOf" srcId="{9CA7A3C4-5F9F-42BD-85CB-06038B9B2C02}" destId="{30FA6278-5BF8-4589-8628-E5FE89C71BD2}" srcOrd="0" destOrd="0" presId="urn:microsoft.com/office/officeart/2005/8/layout/hProcess9"/>
    <dgm:cxn modelId="{D883F99D-4551-4517-84DE-012A3DA4B591}" type="presParOf" srcId="{9CA7A3C4-5F9F-42BD-85CB-06038B9B2C02}" destId="{82840D3F-9E79-46FD-A0F6-938F6FB07242}" srcOrd="1" destOrd="0" presId="urn:microsoft.com/office/officeart/2005/8/layout/hProcess9"/>
    <dgm:cxn modelId="{0F4971E5-96EF-4B05-81E1-DAAD48B867E2}" type="presParOf" srcId="{9CA7A3C4-5F9F-42BD-85CB-06038B9B2C02}" destId="{FDF3F404-0FAA-4850-8704-8E8C5241503C}" srcOrd="2" destOrd="0" presId="urn:microsoft.com/office/officeart/2005/8/layout/hProcess9"/>
    <dgm:cxn modelId="{5BD6F596-9967-4ECE-A564-D31D2B8CA4BC}" type="presParOf" srcId="{9CA7A3C4-5F9F-42BD-85CB-06038B9B2C02}" destId="{D25CE139-C9D5-4200-9A28-09CA03F8B633}" srcOrd="3" destOrd="0" presId="urn:microsoft.com/office/officeart/2005/8/layout/hProcess9"/>
    <dgm:cxn modelId="{D9E113F1-B5EC-44B4-AB12-74487142399B}" type="presParOf" srcId="{9CA7A3C4-5F9F-42BD-85CB-06038B9B2C02}" destId="{89F6D817-C031-44CB-96F6-2AD160523EBA}"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35ED5C-9231-4183-A2A2-4375BCB679C9}"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7B3B00C5-F64F-40A5-B268-D4FAC7F1B1DB}">
      <dgm:prSet/>
      <dgm:spPr/>
      <dgm:t>
        <a:bodyPr/>
        <a:lstStyle/>
        <a:p>
          <a:r>
            <a:rPr lang="en-US" dirty="0"/>
            <a:t>ONCE A WEEK APPLICATIONS</a:t>
          </a:r>
        </a:p>
      </dgm:t>
    </dgm:pt>
    <dgm:pt modelId="{9B38EABE-D670-40CA-A3C6-7FDB67BF31B2}" type="parTrans" cxnId="{E3E99F52-7691-4EAD-9926-827429FF3D27}">
      <dgm:prSet/>
      <dgm:spPr/>
      <dgm:t>
        <a:bodyPr/>
        <a:lstStyle/>
        <a:p>
          <a:endParaRPr lang="en-US"/>
        </a:p>
      </dgm:t>
    </dgm:pt>
    <dgm:pt modelId="{4737C16C-6FAF-4D9C-86CB-70C813C6CA2A}" type="sibTrans" cxnId="{E3E99F52-7691-4EAD-9926-827429FF3D27}">
      <dgm:prSet/>
      <dgm:spPr/>
      <dgm:t>
        <a:bodyPr/>
        <a:lstStyle/>
        <a:p>
          <a:endParaRPr lang="en-US"/>
        </a:p>
      </dgm:t>
    </dgm:pt>
    <dgm:pt modelId="{E8D2E350-C651-43BB-8A3E-735D6FB21B84}">
      <dgm:prSet/>
      <dgm:spPr/>
      <dgm:t>
        <a:bodyPr/>
        <a:lstStyle/>
        <a:p>
          <a:r>
            <a:rPr lang="en-US" dirty="0"/>
            <a:t>NON-INVASIVE</a:t>
          </a:r>
        </a:p>
      </dgm:t>
    </dgm:pt>
    <dgm:pt modelId="{8E7235BF-6832-47DD-AC79-AF3BEEA57B2E}" type="parTrans" cxnId="{AEBDB246-3034-49EB-B51F-C843D3B0EF20}">
      <dgm:prSet/>
      <dgm:spPr/>
      <dgm:t>
        <a:bodyPr/>
        <a:lstStyle/>
        <a:p>
          <a:endParaRPr lang="en-US"/>
        </a:p>
      </dgm:t>
    </dgm:pt>
    <dgm:pt modelId="{F8365E0C-C26C-4586-978E-900992BFA5CB}" type="sibTrans" cxnId="{AEBDB246-3034-49EB-B51F-C843D3B0EF20}">
      <dgm:prSet/>
      <dgm:spPr/>
      <dgm:t>
        <a:bodyPr/>
        <a:lstStyle/>
        <a:p>
          <a:endParaRPr lang="en-US"/>
        </a:p>
      </dgm:t>
    </dgm:pt>
    <dgm:pt modelId="{227D1E99-C385-4D83-A38D-3E3864F5CC70}">
      <dgm:prSet/>
      <dgm:spPr/>
      <dgm:t>
        <a:bodyPr/>
        <a:lstStyle/>
        <a:p>
          <a:r>
            <a:rPr lang="en-US" dirty="0"/>
            <a:t>COST EFFECTIVE</a:t>
          </a:r>
        </a:p>
      </dgm:t>
    </dgm:pt>
    <dgm:pt modelId="{9D3CF8FC-C9C9-49ED-94EC-002535BBB48F}" type="parTrans" cxnId="{8CCF72CD-2007-4F1E-87BB-A67E63405C11}">
      <dgm:prSet/>
      <dgm:spPr/>
      <dgm:t>
        <a:bodyPr/>
        <a:lstStyle/>
        <a:p>
          <a:endParaRPr lang="en-US"/>
        </a:p>
      </dgm:t>
    </dgm:pt>
    <dgm:pt modelId="{960074CF-BBD0-4E0C-B66A-75BCED75808A}" type="sibTrans" cxnId="{8CCF72CD-2007-4F1E-87BB-A67E63405C11}">
      <dgm:prSet/>
      <dgm:spPr/>
      <dgm:t>
        <a:bodyPr/>
        <a:lstStyle/>
        <a:p>
          <a:endParaRPr lang="en-US"/>
        </a:p>
      </dgm:t>
    </dgm:pt>
    <dgm:pt modelId="{3B5E50AB-1228-416D-B763-043B47EA9B71}">
      <dgm:prSet phldr="0"/>
      <dgm:spPr/>
      <dgm:t>
        <a:bodyPr/>
        <a:lstStyle/>
        <a:p>
          <a:pPr rtl="0"/>
          <a:r>
            <a:rPr lang="en-US" dirty="0">
              <a:latin typeface="Franklin Gothic Medium" panose="020B0603020102020204"/>
            </a:rPr>
            <a:t>Up to 50% FASTER HEALING TIMES</a:t>
          </a:r>
          <a:endParaRPr lang="en-US" dirty="0"/>
        </a:p>
      </dgm:t>
    </dgm:pt>
    <dgm:pt modelId="{F97A22E8-CB65-4729-916D-F92598619A6E}" type="parTrans" cxnId="{AFF8842F-D8B1-4A94-91B2-E364CA912A86}">
      <dgm:prSet/>
      <dgm:spPr/>
      <dgm:t>
        <a:bodyPr/>
        <a:lstStyle/>
        <a:p>
          <a:endParaRPr lang="en-US"/>
        </a:p>
      </dgm:t>
    </dgm:pt>
    <dgm:pt modelId="{A684B1AD-05E6-4B12-8BEA-C35979604518}" type="sibTrans" cxnId="{AFF8842F-D8B1-4A94-91B2-E364CA912A86}">
      <dgm:prSet/>
      <dgm:spPr/>
      <dgm:t>
        <a:bodyPr/>
        <a:lstStyle/>
        <a:p>
          <a:endParaRPr lang="en-US"/>
        </a:p>
      </dgm:t>
    </dgm:pt>
    <dgm:pt modelId="{38750542-C5E3-4769-A3F1-B73FB8528B56}">
      <dgm:prSet phldr="0"/>
      <dgm:spPr/>
      <dgm:t>
        <a:bodyPr/>
        <a:lstStyle/>
        <a:p>
          <a:pPr rtl="0"/>
          <a:r>
            <a:rPr lang="en-US" dirty="0"/>
            <a:t>LESS NEED FOR Rx MEDS/AT HOME TREATMENT</a:t>
          </a:r>
        </a:p>
      </dgm:t>
    </dgm:pt>
    <dgm:pt modelId="{101DD565-22C3-4071-B858-AD20EACD54AA}" type="parTrans" cxnId="{1BF3B556-6255-4684-9D8D-7EEF978CF20B}">
      <dgm:prSet/>
      <dgm:spPr/>
      <dgm:t>
        <a:bodyPr/>
        <a:lstStyle/>
        <a:p>
          <a:endParaRPr lang="en-US"/>
        </a:p>
      </dgm:t>
    </dgm:pt>
    <dgm:pt modelId="{0D6721E1-1EE8-4524-97E7-7AB411673F93}" type="sibTrans" cxnId="{1BF3B556-6255-4684-9D8D-7EEF978CF20B}">
      <dgm:prSet/>
      <dgm:spPr/>
      <dgm:t>
        <a:bodyPr/>
        <a:lstStyle/>
        <a:p>
          <a:endParaRPr lang="en-US"/>
        </a:p>
      </dgm:t>
    </dgm:pt>
    <dgm:pt modelId="{A71D02C4-8E3E-4B6E-B079-44C6ECBC3D81}" type="pres">
      <dgm:prSet presAssocID="{6135ED5C-9231-4183-A2A2-4375BCB679C9}" presName="linear" presStyleCnt="0">
        <dgm:presLayoutVars>
          <dgm:dir/>
          <dgm:animLvl val="lvl"/>
          <dgm:resizeHandles val="exact"/>
        </dgm:presLayoutVars>
      </dgm:prSet>
      <dgm:spPr/>
    </dgm:pt>
    <dgm:pt modelId="{02171B51-F4E7-4296-A7FF-C3459CEF937A}" type="pres">
      <dgm:prSet presAssocID="{7B3B00C5-F64F-40A5-B268-D4FAC7F1B1DB}" presName="parentLin" presStyleCnt="0"/>
      <dgm:spPr/>
    </dgm:pt>
    <dgm:pt modelId="{2635D860-A31F-4A6C-AC14-294B4A50FEBA}" type="pres">
      <dgm:prSet presAssocID="{7B3B00C5-F64F-40A5-B268-D4FAC7F1B1DB}" presName="parentLeftMargin" presStyleLbl="node1" presStyleIdx="0" presStyleCnt="5"/>
      <dgm:spPr/>
    </dgm:pt>
    <dgm:pt modelId="{40BA4D0A-41F4-4CFE-A5F9-FDC229FE0130}" type="pres">
      <dgm:prSet presAssocID="{7B3B00C5-F64F-40A5-B268-D4FAC7F1B1DB}" presName="parentText" presStyleLbl="node1" presStyleIdx="0" presStyleCnt="5">
        <dgm:presLayoutVars>
          <dgm:chMax val="0"/>
          <dgm:bulletEnabled val="1"/>
        </dgm:presLayoutVars>
      </dgm:prSet>
      <dgm:spPr/>
    </dgm:pt>
    <dgm:pt modelId="{A35E4C86-E051-4F39-92C0-A6C66F50EB11}" type="pres">
      <dgm:prSet presAssocID="{7B3B00C5-F64F-40A5-B268-D4FAC7F1B1DB}" presName="negativeSpace" presStyleCnt="0"/>
      <dgm:spPr/>
    </dgm:pt>
    <dgm:pt modelId="{839C7EB7-177D-421B-BCE7-F9CCE3B9EEAD}" type="pres">
      <dgm:prSet presAssocID="{7B3B00C5-F64F-40A5-B268-D4FAC7F1B1DB}" presName="childText" presStyleLbl="conFgAcc1" presStyleIdx="0" presStyleCnt="5">
        <dgm:presLayoutVars>
          <dgm:bulletEnabled val="1"/>
        </dgm:presLayoutVars>
      </dgm:prSet>
      <dgm:spPr/>
    </dgm:pt>
    <dgm:pt modelId="{A5152657-1686-46DD-B1E7-568297BB1D7D}" type="pres">
      <dgm:prSet presAssocID="{4737C16C-6FAF-4D9C-86CB-70C813C6CA2A}" presName="spaceBetweenRectangles" presStyleCnt="0"/>
      <dgm:spPr/>
    </dgm:pt>
    <dgm:pt modelId="{9CD9E61D-2691-44EF-A085-92B4572CC0BF}" type="pres">
      <dgm:prSet presAssocID="{E8D2E350-C651-43BB-8A3E-735D6FB21B84}" presName="parentLin" presStyleCnt="0"/>
      <dgm:spPr/>
    </dgm:pt>
    <dgm:pt modelId="{9602FD69-37AD-4475-A6E2-AE09389A6CF2}" type="pres">
      <dgm:prSet presAssocID="{E8D2E350-C651-43BB-8A3E-735D6FB21B84}" presName="parentLeftMargin" presStyleLbl="node1" presStyleIdx="0" presStyleCnt="5"/>
      <dgm:spPr/>
    </dgm:pt>
    <dgm:pt modelId="{05146826-C714-4DC1-8096-6196DDD6F2F8}" type="pres">
      <dgm:prSet presAssocID="{E8D2E350-C651-43BB-8A3E-735D6FB21B84}" presName="parentText" presStyleLbl="node1" presStyleIdx="1" presStyleCnt="5">
        <dgm:presLayoutVars>
          <dgm:chMax val="0"/>
          <dgm:bulletEnabled val="1"/>
        </dgm:presLayoutVars>
      </dgm:prSet>
      <dgm:spPr/>
    </dgm:pt>
    <dgm:pt modelId="{B6868AFB-A420-4BF9-ABB2-095E2E9D8987}" type="pres">
      <dgm:prSet presAssocID="{E8D2E350-C651-43BB-8A3E-735D6FB21B84}" presName="negativeSpace" presStyleCnt="0"/>
      <dgm:spPr/>
    </dgm:pt>
    <dgm:pt modelId="{C4EF5403-F6AA-485F-8F68-A93FA8B222A0}" type="pres">
      <dgm:prSet presAssocID="{E8D2E350-C651-43BB-8A3E-735D6FB21B84}" presName="childText" presStyleLbl="conFgAcc1" presStyleIdx="1" presStyleCnt="5">
        <dgm:presLayoutVars>
          <dgm:bulletEnabled val="1"/>
        </dgm:presLayoutVars>
      </dgm:prSet>
      <dgm:spPr/>
    </dgm:pt>
    <dgm:pt modelId="{AD4865B3-D582-4537-A605-1E5357832B9D}" type="pres">
      <dgm:prSet presAssocID="{F8365E0C-C26C-4586-978E-900992BFA5CB}" presName="spaceBetweenRectangles" presStyleCnt="0"/>
      <dgm:spPr/>
    </dgm:pt>
    <dgm:pt modelId="{888A8B72-8DB2-4B71-ACFC-08EFB81E06D2}" type="pres">
      <dgm:prSet presAssocID="{227D1E99-C385-4D83-A38D-3E3864F5CC70}" presName="parentLin" presStyleCnt="0"/>
      <dgm:spPr/>
    </dgm:pt>
    <dgm:pt modelId="{FD40159A-FAA5-483F-A026-7359006EF753}" type="pres">
      <dgm:prSet presAssocID="{227D1E99-C385-4D83-A38D-3E3864F5CC70}" presName="parentLeftMargin" presStyleLbl="node1" presStyleIdx="1" presStyleCnt="5"/>
      <dgm:spPr/>
    </dgm:pt>
    <dgm:pt modelId="{ADDE4E39-D314-449F-87B9-F3C03627AF43}" type="pres">
      <dgm:prSet presAssocID="{227D1E99-C385-4D83-A38D-3E3864F5CC70}" presName="parentText" presStyleLbl="node1" presStyleIdx="2" presStyleCnt="5">
        <dgm:presLayoutVars>
          <dgm:chMax val="0"/>
          <dgm:bulletEnabled val="1"/>
        </dgm:presLayoutVars>
      </dgm:prSet>
      <dgm:spPr/>
    </dgm:pt>
    <dgm:pt modelId="{FC4F6D44-3B90-4B7D-839D-FA7DF426ABAD}" type="pres">
      <dgm:prSet presAssocID="{227D1E99-C385-4D83-A38D-3E3864F5CC70}" presName="negativeSpace" presStyleCnt="0"/>
      <dgm:spPr/>
    </dgm:pt>
    <dgm:pt modelId="{387306E6-B0DF-45EA-836D-2F9186029186}" type="pres">
      <dgm:prSet presAssocID="{227D1E99-C385-4D83-A38D-3E3864F5CC70}" presName="childText" presStyleLbl="conFgAcc1" presStyleIdx="2" presStyleCnt="5">
        <dgm:presLayoutVars>
          <dgm:bulletEnabled val="1"/>
        </dgm:presLayoutVars>
      </dgm:prSet>
      <dgm:spPr/>
    </dgm:pt>
    <dgm:pt modelId="{A7669FF5-B25A-4737-BC11-F9BD45F595B4}" type="pres">
      <dgm:prSet presAssocID="{960074CF-BBD0-4E0C-B66A-75BCED75808A}" presName="spaceBetweenRectangles" presStyleCnt="0"/>
      <dgm:spPr/>
    </dgm:pt>
    <dgm:pt modelId="{6AF759BE-C21C-46E6-BD03-AE12EF8911BA}" type="pres">
      <dgm:prSet presAssocID="{3B5E50AB-1228-416D-B763-043B47EA9B71}" presName="parentLin" presStyleCnt="0"/>
      <dgm:spPr/>
    </dgm:pt>
    <dgm:pt modelId="{909955F7-7F87-472C-AE2F-57185304C7C8}" type="pres">
      <dgm:prSet presAssocID="{3B5E50AB-1228-416D-B763-043B47EA9B71}" presName="parentLeftMargin" presStyleLbl="node1" presStyleIdx="2" presStyleCnt="5"/>
      <dgm:spPr/>
    </dgm:pt>
    <dgm:pt modelId="{53093CCE-5F25-48D9-8874-E0E4F1A49020}" type="pres">
      <dgm:prSet presAssocID="{3B5E50AB-1228-416D-B763-043B47EA9B71}" presName="parentText" presStyleLbl="node1" presStyleIdx="3" presStyleCnt="5">
        <dgm:presLayoutVars>
          <dgm:chMax val="0"/>
          <dgm:bulletEnabled val="1"/>
        </dgm:presLayoutVars>
      </dgm:prSet>
      <dgm:spPr/>
    </dgm:pt>
    <dgm:pt modelId="{A41355A8-B216-40CE-9185-11467201F4AA}" type="pres">
      <dgm:prSet presAssocID="{3B5E50AB-1228-416D-B763-043B47EA9B71}" presName="negativeSpace" presStyleCnt="0"/>
      <dgm:spPr/>
    </dgm:pt>
    <dgm:pt modelId="{329C0A44-8A7B-4199-9E7E-8A96DF7ED4FD}" type="pres">
      <dgm:prSet presAssocID="{3B5E50AB-1228-416D-B763-043B47EA9B71}" presName="childText" presStyleLbl="conFgAcc1" presStyleIdx="3" presStyleCnt="5">
        <dgm:presLayoutVars>
          <dgm:bulletEnabled val="1"/>
        </dgm:presLayoutVars>
      </dgm:prSet>
      <dgm:spPr/>
    </dgm:pt>
    <dgm:pt modelId="{A10C4961-8115-49CE-9606-F75EE219A92F}" type="pres">
      <dgm:prSet presAssocID="{A684B1AD-05E6-4B12-8BEA-C35979604518}" presName="spaceBetweenRectangles" presStyleCnt="0"/>
      <dgm:spPr/>
    </dgm:pt>
    <dgm:pt modelId="{D9989549-DE55-420A-90D5-E64CE21DF7C0}" type="pres">
      <dgm:prSet presAssocID="{38750542-C5E3-4769-A3F1-B73FB8528B56}" presName="parentLin" presStyleCnt="0"/>
      <dgm:spPr/>
    </dgm:pt>
    <dgm:pt modelId="{59CC1D57-E054-4ADE-99A6-CA7C5D679FDE}" type="pres">
      <dgm:prSet presAssocID="{38750542-C5E3-4769-A3F1-B73FB8528B56}" presName="parentLeftMargin" presStyleLbl="node1" presStyleIdx="3" presStyleCnt="5"/>
      <dgm:spPr/>
    </dgm:pt>
    <dgm:pt modelId="{6C5B6CDF-3AD5-403A-A764-751E6A54959D}" type="pres">
      <dgm:prSet presAssocID="{38750542-C5E3-4769-A3F1-B73FB8528B56}" presName="parentText" presStyleLbl="node1" presStyleIdx="4" presStyleCnt="5">
        <dgm:presLayoutVars>
          <dgm:chMax val="0"/>
          <dgm:bulletEnabled val="1"/>
        </dgm:presLayoutVars>
      </dgm:prSet>
      <dgm:spPr/>
    </dgm:pt>
    <dgm:pt modelId="{A0149EB4-2168-41CC-BED2-F233D5114155}" type="pres">
      <dgm:prSet presAssocID="{38750542-C5E3-4769-A3F1-B73FB8528B56}" presName="negativeSpace" presStyleCnt="0"/>
      <dgm:spPr/>
    </dgm:pt>
    <dgm:pt modelId="{1817089D-BDC8-4284-B68A-02BB00D1A3DA}" type="pres">
      <dgm:prSet presAssocID="{38750542-C5E3-4769-A3F1-B73FB8528B56}" presName="childText" presStyleLbl="conFgAcc1" presStyleIdx="4" presStyleCnt="5">
        <dgm:presLayoutVars>
          <dgm:bulletEnabled val="1"/>
        </dgm:presLayoutVars>
      </dgm:prSet>
      <dgm:spPr/>
    </dgm:pt>
  </dgm:ptLst>
  <dgm:cxnLst>
    <dgm:cxn modelId="{C2D00E0F-3721-4FC6-A100-85C55335D5A7}" type="presOf" srcId="{227D1E99-C385-4D83-A38D-3E3864F5CC70}" destId="{FD40159A-FAA5-483F-A026-7359006EF753}" srcOrd="0" destOrd="0" presId="urn:microsoft.com/office/officeart/2005/8/layout/list1"/>
    <dgm:cxn modelId="{A6DEB411-B54F-48CA-91EC-F4119AECA613}" type="presOf" srcId="{7B3B00C5-F64F-40A5-B268-D4FAC7F1B1DB}" destId="{2635D860-A31F-4A6C-AC14-294B4A50FEBA}" srcOrd="0" destOrd="0" presId="urn:microsoft.com/office/officeart/2005/8/layout/list1"/>
    <dgm:cxn modelId="{2B10961B-F786-4657-A427-7C534EA1827C}" type="presOf" srcId="{3B5E50AB-1228-416D-B763-043B47EA9B71}" destId="{53093CCE-5F25-48D9-8874-E0E4F1A49020}" srcOrd="1" destOrd="0" presId="urn:microsoft.com/office/officeart/2005/8/layout/list1"/>
    <dgm:cxn modelId="{AFF8842F-D8B1-4A94-91B2-E364CA912A86}" srcId="{6135ED5C-9231-4183-A2A2-4375BCB679C9}" destId="{3B5E50AB-1228-416D-B763-043B47EA9B71}" srcOrd="3" destOrd="0" parTransId="{F97A22E8-CB65-4729-916D-F92598619A6E}" sibTransId="{A684B1AD-05E6-4B12-8BEA-C35979604518}"/>
    <dgm:cxn modelId="{E89BAE2F-03B7-4818-B237-87EDF150C230}" type="presOf" srcId="{6135ED5C-9231-4183-A2A2-4375BCB679C9}" destId="{A71D02C4-8E3E-4B6E-B079-44C6ECBC3D81}" srcOrd="0" destOrd="0" presId="urn:microsoft.com/office/officeart/2005/8/layout/list1"/>
    <dgm:cxn modelId="{96E7C72F-9779-4B88-8997-3AC31C79443D}" type="presOf" srcId="{38750542-C5E3-4769-A3F1-B73FB8528B56}" destId="{59CC1D57-E054-4ADE-99A6-CA7C5D679FDE}" srcOrd="0" destOrd="0" presId="urn:microsoft.com/office/officeart/2005/8/layout/list1"/>
    <dgm:cxn modelId="{23C2F45B-0145-4283-8DC8-E0EC70309D17}" type="presOf" srcId="{7B3B00C5-F64F-40A5-B268-D4FAC7F1B1DB}" destId="{40BA4D0A-41F4-4CFE-A5F9-FDC229FE0130}" srcOrd="1" destOrd="0" presId="urn:microsoft.com/office/officeart/2005/8/layout/list1"/>
    <dgm:cxn modelId="{8133B462-9FF3-497D-A138-9596DE571D02}" type="presOf" srcId="{227D1E99-C385-4D83-A38D-3E3864F5CC70}" destId="{ADDE4E39-D314-449F-87B9-F3C03627AF43}" srcOrd="1" destOrd="0" presId="urn:microsoft.com/office/officeart/2005/8/layout/list1"/>
    <dgm:cxn modelId="{AEBDB246-3034-49EB-B51F-C843D3B0EF20}" srcId="{6135ED5C-9231-4183-A2A2-4375BCB679C9}" destId="{E8D2E350-C651-43BB-8A3E-735D6FB21B84}" srcOrd="1" destOrd="0" parTransId="{8E7235BF-6832-47DD-AC79-AF3BEEA57B2E}" sibTransId="{F8365E0C-C26C-4586-978E-900992BFA5CB}"/>
    <dgm:cxn modelId="{EBDD9951-6813-49A8-8E67-A5EAEA2FD0AB}" type="presOf" srcId="{38750542-C5E3-4769-A3F1-B73FB8528B56}" destId="{6C5B6CDF-3AD5-403A-A764-751E6A54959D}" srcOrd="1" destOrd="0" presId="urn:microsoft.com/office/officeart/2005/8/layout/list1"/>
    <dgm:cxn modelId="{E3E99F52-7691-4EAD-9926-827429FF3D27}" srcId="{6135ED5C-9231-4183-A2A2-4375BCB679C9}" destId="{7B3B00C5-F64F-40A5-B268-D4FAC7F1B1DB}" srcOrd="0" destOrd="0" parTransId="{9B38EABE-D670-40CA-A3C6-7FDB67BF31B2}" sibTransId="{4737C16C-6FAF-4D9C-86CB-70C813C6CA2A}"/>
    <dgm:cxn modelId="{1BF3B556-6255-4684-9D8D-7EEF978CF20B}" srcId="{6135ED5C-9231-4183-A2A2-4375BCB679C9}" destId="{38750542-C5E3-4769-A3F1-B73FB8528B56}" srcOrd="4" destOrd="0" parTransId="{101DD565-22C3-4071-B858-AD20EACD54AA}" sibTransId="{0D6721E1-1EE8-4524-97E7-7AB411673F93}"/>
    <dgm:cxn modelId="{05581598-B83F-454B-9A53-444BD9306D6E}" type="presOf" srcId="{3B5E50AB-1228-416D-B763-043B47EA9B71}" destId="{909955F7-7F87-472C-AE2F-57185304C7C8}" srcOrd="0" destOrd="0" presId="urn:microsoft.com/office/officeart/2005/8/layout/list1"/>
    <dgm:cxn modelId="{147751C2-F808-48D8-B339-8717EB47BF61}" type="presOf" srcId="{E8D2E350-C651-43BB-8A3E-735D6FB21B84}" destId="{9602FD69-37AD-4475-A6E2-AE09389A6CF2}" srcOrd="0" destOrd="0" presId="urn:microsoft.com/office/officeart/2005/8/layout/list1"/>
    <dgm:cxn modelId="{8DF53FCA-854B-4E94-80C4-36448D1E3728}" type="presOf" srcId="{E8D2E350-C651-43BB-8A3E-735D6FB21B84}" destId="{05146826-C714-4DC1-8096-6196DDD6F2F8}" srcOrd="1" destOrd="0" presId="urn:microsoft.com/office/officeart/2005/8/layout/list1"/>
    <dgm:cxn modelId="{8CCF72CD-2007-4F1E-87BB-A67E63405C11}" srcId="{6135ED5C-9231-4183-A2A2-4375BCB679C9}" destId="{227D1E99-C385-4D83-A38D-3E3864F5CC70}" srcOrd="2" destOrd="0" parTransId="{9D3CF8FC-C9C9-49ED-94EC-002535BBB48F}" sibTransId="{960074CF-BBD0-4E0C-B66A-75BCED75808A}"/>
    <dgm:cxn modelId="{F6756B76-5275-446E-8321-8C01D4F59CFA}" type="presParOf" srcId="{A71D02C4-8E3E-4B6E-B079-44C6ECBC3D81}" destId="{02171B51-F4E7-4296-A7FF-C3459CEF937A}" srcOrd="0" destOrd="0" presId="urn:microsoft.com/office/officeart/2005/8/layout/list1"/>
    <dgm:cxn modelId="{FA7985B6-9933-416E-A62F-E9EC4BB1BC3E}" type="presParOf" srcId="{02171B51-F4E7-4296-A7FF-C3459CEF937A}" destId="{2635D860-A31F-4A6C-AC14-294B4A50FEBA}" srcOrd="0" destOrd="0" presId="urn:microsoft.com/office/officeart/2005/8/layout/list1"/>
    <dgm:cxn modelId="{FFC40296-9E6A-411B-A315-6639115442AB}" type="presParOf" srcId="{02171B51-F4E7-4296-A7FF-C3459CEF937A}" destId="{40BA4D0A-41F4-4CFE-A5F9-FDC229FE0130}" srcOrd="1" destOrd="0" presId="urn:microsoft.com/office/officeart/2005/8/layout/list1"/>
    <dgm:cxn modelId="{6637B991-AE71-4BD2-907E-A593D5CADF48}" type="presParOf" srcId="{A71D02C4-8E3E-4B6E-B079-44C6ECBC3D81}" destId="{A35E4C86-E051-4F39-92C0-A6C66F50EB11}" srcOrd="1" destOrd="0" presId="urn:microsoft.com/office/officeart/2005/8/layout/list1"/>
    <dgm:cxn modelId="{3DEC2095-6267-4BAC-9C88-D422E51771E4}" type="presParOf" srcId="{A71D02C4-8E3E-4B6E-B079-44C6ECBC3D81}" destId="{839C7EB7-177D-421B-BCE7-F9CCE3B9EEAD}" srcOrd="2" destOrd="0" presId="urn:microsoft.com/office/officeart/2005/8/layout/list1"/>
    <dgm:cxn modelId="{93325CC8-62DE-470F-953B-3EFACB0715AD}" type="presParOf" srcId="{A71D02C4-8E3E-4B6E-B079-44C6ECBC3D81}" destId="{A5152657-1686-46DD-B1E7-568297BB1D7D}" srcOrd="3" destOrd="0" presId="urn:microsoft.com/office/officeart/2005/8/layout/list1"/>
    <dgm:cxn modelId="{FE768AC0-06B4-431A-99F5-1CF6015F245C}" type="presParOf" srcId="{A71D02C4-8E3E-4B6E-B079-44C6ECBC3D81}" destId="{9CD9E61D-2691-44EF-A085-92B4572CC0BF}" srcOrd="4" destOrd="0" presId="urn:microsoft.com/office/officeart/2005/8/layout/list1"/>
    <dgm:cxn modelId="{B7DA8D67-C5A3-40FB-B4EF-A502F822F412}" type="presParOf" srcId="{9CD9E61D-2691-44EF-A085-92B4572CC0BF}" destId="{9602FD69-37AD-4475-A6E2-AE09389A6CF2}" srcOrd="0" destOrd="0" presId="urn:microsoft.com/office/officeart/2005/8/layout/list1"/>
    <dgm:cxn modelId="{9A47871B-C330-4982-939E-AD0C493EC5F0}" type="presParOf" srcId="{9CD9E61D-2691-44EF-A085-92B4572CC0BF}" destId="{05146826-C714-4DC1-8096-6196DDD6F2F8}" srcOrd="1" destOrd="0" presId="urn:microsoft.com/office/officeart/2005/8/layout/list1"/>
    <dgm:cxn modelId="{D77D3283-4408-4F9C-998A-DD46F35D6297}" type="presParOf" srcId="{A71D02C4-8E3E-4B6E-B079-44C6ECBC3D81}" destId="{B6868AFB-A420-4BF9-ABB2-095E2E9D8987}" srcOrd="5" destOrd="0" presId="urn:microsoft.com/office/officeart/2005/8/layout/list1"/>
    <dgm:cxn modelId="{8CF98459-8EA0-401D-94F7-24FAAA760CCE}" type="presParOf" srcId="{A71D02C4-8E3E-4B6E-B079-44C6ECBC3D81}" destId="{C4EF5403-F6AA-485F-8F68-A93FA8B222A0}" srcOrd="6" destOrd="0" presId="urn:microsoft.com/office/officeart/2005/8/layout/list1"/>
    <dgm:cxn modelId="{2955B005-5CB0-440C-9289-D0CC415B28E3}" type="presParOf" srcId="{A71D02C4-8E3E-4B6E-B079-44C6ECBC3D81}" destId="{AD4865B3-D582-4537-A605-1E5357832B9D}" srcOrd="7" destOrd="0" presId="urn:microsoft.com/office/officeart/2005/8/layout/list1"/>
    <dgm:cxn modelId="{A3E20F71-FCD8-440A-8411-1C67A0539C02}" type="presParOf" srcId="{A71D02C4-8E3E-4B6E-B079-44C6ECBC3D81}" destId="{888A8B72-8DB2-4B71-ACFC-08EFB81E06D2}" srcOrd="8" destOrd="0" presId="urn:microsoft.com/office/officeart/2005/8/layout/list1"/>
    <dgm:cxn modelId="{338E5EE3-62EE-4870-A7FA-8328A39BCAB5}" type="presParOf" srcId="{888A8B72-8DB2-4B71-ACFC-08EFB81E06D2}" destId="{FD40159A-FAA5-483F-A026-7359006EF753}" srcOrd="0" destOrd="0" presId="urn:microsoft.com/office/officeart/2005/8/layout/list1"/>
    <dgm:cxn modelId="{5FD07089-7076-453B-8ED7-C8AE20C04A74}" type="presParOf" srcId="{888A8B72-8DB2-4B71-ACFC-08EFB81E06D2}" destId="{ADDE4E39-D314-449F-87B9-F3C03627AF43}" srcOrd="1" destOrd="0" presId="urn:microsoft.com/office/officeart/2005/8/layout/list1"/>
    <dgm:cxn modelId="{297C9D89-CBFB-42D5-8380-21D112263FEF}" type="presParOf" srcId="{A71D02C4-8E3E-4B6E-B079-44C6ECBC3D81}" destId="{FC4F6D44-3B90-4B7D-839D-FA7DF426ABAD}" srcOrd="9" destOrd="0" presId="urn:microsoft.com/office/officeart/2005/8/layout/list1"/>
    <dgm:cxn modelId="{97D4DFDA-6662-4DAD-88A6-1513485C5EC3}" type="presParOf" srcId="{A71D02C4-8E3E-4B6E-B079-44C6ECBC3D81}" destId="{387306E6-B0DF-45EA-836D-2F9186029186}" srcOrd="10" destOrd="0" presId="urn:microsoft.com/office/officeart/2005/8/layout/list1"/>
    <dgm:cxn modelId="{FE0F90EF-71B4-4F5F-81DE-B5962FAFCCF4}" type="presParOf" srcId="{A71D02C4-8E3E-4B6E-B079-44C6ECBC3D81}" destId="{A7669FF5-B25A-4737-BC11-F9BD45F595B4}" srcOrd="11" destOrd="0" presId="urn:microsoft.com/office/officeart/2005/8/layout/list1"/>
    <dgm:cxn modelId="{9B672763-03F3-421E-B593-4940F3901766}" type="presParOf" srcId="{A71D02C4-8E3E-4B6E-B079-44C6ECBC3D81}" destId="{6AF759BE-C21C-46E6-BD03-AE12EF8911BA}" srcOrd="12" destOrd="0" presId="urn:microsoft.com/office/officeart/2005/8/layout/list1"/>
    <dgm:cxn modelId="{D9E432F0-655D-41F0-B6B5-9F3A05C8FFFE}" type="presParOf" srcId="{6AF759BE-C21C-46E6-BD03-AE12EF8911BA}" destId="{909955F7-7F87-472C-AE2F-57185304C7C8}" srcOrd="0" destOrd="0" presId="urn:microsoft.com/office/officeart/2005/8/layout/list1"/>
    <dgm:cxn modelId="{C2B0E131-15E4-4822-BBE4-AFEC5114B763}" type="presParOf" srcId="{6AF759BE-C21C-46E6-BD03-AE12EF8911BA}" destId="{53093CCE-5F25-48D9-8874-E0E4F1A49020}" srcOrd="1" destOrd="0" presId="urn:microsoft.com/office/officeart/2005/8/layout/list1"/>
    <dgm:cxn modelId="{B8D2DBAA-F870-4637-8FF2-B87FC2BE9257}" type="presParOf" srcId="{A71D02C4-8E3E-4B6E-B079-44C6ECBC3D81}" destId="{A41355A8-B216-40CE-9185-11467201F4AA}" srcOrd="13" destOrd="0" presId="urn:microsoft.com/office/officeart/2005/8/layout/list1"/>
    <dgm:cxn modelId="{746718BA-C36B-4ABD-9BA2-B2C90167F7E3}" type="presParOf" srcId="{A71D02C4-8E3E-4B6E-B079-44C6ECBC3D81}" destId="{329C0A44-8A7B-4199-9E7E-8A96DF7ED4FD}" srcOrd="14" destOrd="0" presId="urn:microsoft.com/office/officeart/2005/8/layout/list1"/>
    <dgm:cxn modelId="{FE5B8C6F-A681-4992-9649-46730A02920B}" type="presParOf" srcId="{A71D02C4-8E3E-4B6E-B079-44C6ECBC3D81}" destId="{A10C4961-8115-49CE-9606-F75EE219A92F}" srcOrd="15" destOrd="0" presId="urn:microsoft.com/office/officeart/2005/8/layout/list1"/>
    <dgm:cxn modelId="{7E482FFF-185F-43B8-9AF8-0593198A9418}" type="presParOf" srcId="{A71D02C4-8E3E-4B6E-B079-44C6ECBC3D81}" destId="{D9989549-DE55-420A-90D5-E64CE21DF7C0}" srcOrd="16" destOrd="0" presId="urn:microsoft.com/office/officeart/2005/8/layout/list1"/>
    <dgm:cxn modelId="{38227661-7E3B-4FF5-89E2-9A680DE405BA}" type="presParOf" srcId="{D9989549-DE55-420A-90D5-E64CE21DF7C0}" destId="{59CC1D57-E054-4ADE-99A6-CA7C5D679FDE}" srcOrd="0" destOrd="0" presId="urn:microsoft.com/office/officeart/2005/8/layout/list1"/>
    <dgm:cxn modelId="{26255E14-FE77-4E5F-AF73-687A85D318D1}" type="presParOf" srcId="{D9989549-DE55-420A-90D5-E64CE21DF7C0}" destId="{6C5B6CDF-3AD5-403A-A764-751E6A54959D}" srcOrd="1" destOrd="0" presId="urn:microsoft.com/office/officeart/2005/8/layout/list1"/>
    <dgm:cxn modelId="{AF0F294D-0DAB-46D6-B7B9-69487F791158}" type="presParOf" srcId="{A71D02C4-8E3E-4B6E-B079-44C6ECBC3D81}" destId="{A0149EB4-2168-41CC-BED2-F233D5114155}" srcOrd="17" destOrd="0" presId="urn:microsoft.com/office/officeart/2005/8/layout/list1"/>
    <dgm:cxn modelId="{B7A1EC93-35D2-4512-9768-36FFD11CDD63}" type="presParOf" srcId="{A71D02C4-8E3E-4B6E-B079-44C6ECBC3D81}" destId="{1817089D-BDC8-4284-B68A-02BB00D1A3DA}"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35ED5C-9231-4183-A2A2-4375BCB679C9}"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7B3B00C5-F64F-40A5-B268-D4FAC7F1B1DB}">
      <dgm:prSet phldr="0"/>
      <dgm:spPr/>
      <dgm:t>
        <a:bodyPr/>
        <a:lstStyle/>
        <a:p>
          <a:pPr rtl="0"/>
          <a:r>
            <a:rPr lang="en-US" dirty="0"/>
            <a:t>QUICK IN-CLINIC APPLICATIONS</a:t>
          </a:r>
        </a:p>
      </dgm:t>
    </dgm:pt>
    <dgm:pt modelId="{9B38EABE-D670-40CA-A3C6-7FDB67BF31B2}" type="parTrans" cxnId="{E3E99F52-7691-4EAD-9926-827429FF3D27}">
      <dgm:prSet/>
      <dgm:spPr/>
      <dgm:t>
        <a:bodyPr/>
        <a:lstStyle/>
        <a:p>
          <a:endParaRPr lang="en-US"/>
        </a:p>
      </dgm:t>
    </dgm:pt>
    <dgm:pt modelId="{4737C16C-6FAF-4D9C-86CB-70C813C6CA2A}" type="sibTrans" cxnId="{E3E99F52-7691-4EAD-9926-827429FF3D27}">
      <dgm:prSet/>
      <dgm:spPr/>
      <dgm:t>
        <a:bodyPr/>
        <a:lstStyle/>
        <a:p>
          <a:endParaRPr lang="en-US"/>
        </a:p>
      </dgm:t>
    </dgm:pt>
    <dgm:pt modelId="{E8D2E350-C651-43BB-8A3E-735D6FB21B84}">
      <dgm:prSet phldr="0"/>
      <dgm:spPr/>
      <dgm:t>
        <a:bodyPr/>
        <a:lstStyle/>
        <a:p>
          <a:pPr rtl="0"/>
          <a:r>
            <a:rPr lang="en-US" dirty="0">
              <a:latin typeface="Franklin Gothic Medium" panose="020B0603020102020204"/>
            </a:rPr>
            <a:t>TECH APPOINTMENTS</a:t>
          </a:r>
          <a:endParaRPr lang="en-US" dirty="0"/>
        </a:p>
      </dgm:t>
    </dgm:pt>
    <dgm:pt modelId="{8E7235BF-6832-47DD-AC79-AF3BEEA57B2E}" type="parTrans" cxnId="{AEBDB246-3034-49EB-B51F-C843D3B0EF20}">
      <dgm:prSet/>
      <dgm:spPr/>
      <dgm:t>
        <a:bodyPr/>
        <a:lstStyle/>
        <a:p>
          <a:endParaRPr lang="en-US"/>
        </a:p>
      </dgm:t>
    </dgm:pt>
    <dgm:pt modelId="{F8365E0C-C26C-4586-978E-900992BFA5CB}" type="sibTrans" cxnId="{AEBDB246-3034-49EB-B51F-C843D3B0EF20}">
      <dgm:prSet/>
      <dgm:spPr/>
      <dgm:t>
        <a:bodyPr/>
        <a:lstStyle/>
        <a:p>
          <a:endParaRPr lang="en-US"/>
        </a:p>
      </dgm:t>
    </dgm:pt>
    <dgm:pt modelId="{227D1E99-C385-4D83-A38D-3E3864F5CC70}">
      <dgm:prSet phldr="0"/>
      <dgm:spPr/>
      <dgm:t>
        <a:bodyPr/>
        <a:lstStyle/>
        <a:p>
          <a:pPr rtl="0"/>
          <a:r>
            <a:rPr lang="en-US" dirty="0">
              <a:latin typeface="Franklin Gothic Medium" panose="020B0603020102020204"/>
            </a:rPr>
            <a:t>100% GUARANTEED</a:t>
          </a:r>
          <a:endParaRPr lang="en-US" dirty="0"/>
        </a:p>
      </dgm:t>
    </dgm:pt>
    <dgm:pt modelId="{9D3CF8FC-C9C9-49ED-94EC-002535BBB48F}" type="parTrans" cxnId="{8CCF72CD-2007-4F1E-87BB-A67E63405C11}">
      <dgm:prSet/>
      <dgm:spPr/>
      <dgm:t>
        <a:bodyPr/>
        <a:lstStyle/>
        <a:p>
          <a:endParaRPr lang="en-US"/>
        </a:p>
      </dgm:t>
    </dgm:pt>
    <dgm:pt modelId="{960074CF-BBD0-4E0C-B66A-75BCED75808A}" type="sibTrans" cxnId="{8CCF72CD-2007-4F1E-87BB-A67E63405C11}">
      <dgm:prSet/>
      <dgm:spPr/>
      <dgm:t>
        <a:bodyPr/>
        <a:lstStyle/>
        <a:p>
          <a:endParaRPr lang="en-US"/>
        </a:p>
      </dgm:t>
    </dgm:pt>
    <dgm:pt modelId="{3B5E50AB-1228-416D-B763-043B47EA9B71}">
      <dgm:prSet phldr="0"/>
      <dgm:spPr/>
      <dgm:t>
        <a:bodyPr/>
        <a:lstStyle/>
        <a:p>
          <a:pPr rtl="0"/>
          <a:r>
            <a:rPr lang="en-US" dirty="0">
              <a:latin typeface="Franklin Gothic Medium" panose="020B0603020102020204"/>
            </a:rPr>
            <a:t>2-YEAR SHELF LIFE ON GEL WHEN UNMIXED</a:t>
          </a:r>
          <a:endParaRPr lang="en-US" dirty="0"/>
        </a:p>
      </dgm:t>
    </dgm:pt>
    <dgm:pt modelId="{F97A22E8-CB65-4729-916D-F92598619A6E}" type="parTrans" cxnId="{AFF8842F-D8B1-4A94-91B2-E364CA912A86}">
      <dgm:prSet/>
      <dgm:spPr/>
      <dgm:t>
        <a:bodyPr/>
        <a:lstStyle/>
        <a:p>
          <a:endParaRPr lang="en-US"/>
        </a:p>
      </dgm:t>
    </dgm:pt>
    <dgm:pt modelId="{A684B1AD-05E6-4B12-8BEA-C35979604518}" type="sibTrans" cxnId="{AFF8842F-D8B1-4A94-91B2-E364CA912A86}">
      <dgm:prSet/>
      <dgm:spPr/>
      <dgm:t>
        <a:bodyPr/>
        <a:lstStyle/>
        <a:p>
          <a:endParaRPr lang="en-US"/>
        </a:p>
      </dgm:t>
    </dgm:pt>
    <dgm:pt modelId="{38750542-C5E3-4769-A3F1-B73FB8528B56}">
      <dgm:prSet phldr="0"/>
      <dgm:spPr/>
      <dgm:t>
        <a:bodyPr/>
        <a:lstStyle/>
        <a:p>
          <a:pPr rtl="0"/>
          <a:r>
            <a:rPr lang="en-US" dirty="0">
              <a:latin typeface="Franklin Gothic Medium" panose="020B0603020102020204"/>
            </a:rPr>
            <a:t>2-YEAR FULL REPLACEMENT WARRANTY ON LAMP</a:t>
          </a:r>
          <a:endParaRPr lang="en-US" dirty="0"/>
        </a:p>
      </dgm:t>
    </dgm:pt>
    <dgm:pt modelId="{101DD565-22C3-4071-B858-AD20EACD54AA}" type="parTrans" cxnId="{1BF3B556-6255-4684-9D8D-7EEF978CF20B}">
      <dgm:prSet/>
      <dgm:spPr/>
      <dgm:t>
        <a:bodyPr/>
        <a:lstStyle/>
        <a:p>
          <a:endParaRPr lang="en-US"/>
        </a:p>
      </dgm:t>
    </dgm:pt>
    <dgm:pt modelId="{0D6721E1-1EE8-4524-97E7-7AB411673F93}" type="sibTrans" cxnId="{1BF3B556-6255-4684-9D8D-7EEF978CF20B}">
      <dgm:prSet/>
      <dgm:spPr/>
      <dgm:t>
        <a:bodyPr/>
        <a:lstStyle/>
        <a:p>
          <a:endParaRPr lang="en-US"/>
        </a:p>
      </dgm:t>
    </dgm:pt>
    <dgm:pt modelId="{A71D02C4-8E3E-4B6E-B079-44C6ECBC3D81}" type="pres">
      <dgm:prSet presAssocID="{6135ED5C-9231-4183-A2A2-4375BCB679C9}" presName="linear" presStyleCnt="0">
        <dgm:presLayoutVars>
          <dgm:dir/>
          <dgm:animLvl val="lvl"/>
          <dgm:resizeHandles val="exact"/>
        </dgm:presLayoutVars>
      </dgm:prSet>
      <dgm:spPr/>
    </dgm:pt>
    <dgm:pt modelId="{02171B51-F4E7-4296-A7FF-C3459CEF937A}" type="pres">
      <dgm:prSet presAssocID="{7B3B00C5-F64F-40A5-B268-D4FAC7F1B1DB}" presName="parentLin" presStyleCnt="0"/>
      <dgm:spPr/>
    </dgm:pt>
    <dgm:pt modelId="{2635D860-A31F-4A6C-AC14-294B4A50FEBA}" type="pres">
      <dgm:prSet presAssocID="{7B3B00C5-F64F-40A5-B268-D4FAC7F1B1DB}" presName="parentLeftMargin" presStyleLbl="node1" presStyleIdx="0" presStyleCnt="5"/>
      <dgm:spPr/>
    </dgm:pt>
    <dgm:pt modelId="{40BA4D0A-41F4-4CFE-A5F9-FDC229FE0130}" type="pres">
      <dgm:prSet presAssocID="{7B3B00C5-F64F-40A5-B268-D4FAC7F1B1DB}" presName="parentText" presStyleLbl="node1" presStyleIdx="0" presStyleCnt="5">
        <dgm:presLayoutVars>
          <dgm:chMax val="0"/>
          <dgm:bulletEnabled val="1"/>
        </dgm:presLayoutVars>
      </dgm:prSet>
      <dgm:spPr/>
    </dgm:pt>
    <dgm:pt modelId="{A35E4C86-E051-4F39-92C0-A6C66F50EB11}" type="pres">
      <dgm:prSet presAssocID="{7B3B00C5-F64F-40A5-B268-D4FAC7F1B1DB}" presName="negativeSpace" presStyleCnt="0"/>
      <dgm:spPr/>
    </dgm:pt>
    <dgm:pt modelId="{839C7EB7-177D-421B-BCE7-F9CCE3B9EEAD}" type="pres">
      <dgm:prSet presAssocID="{7B3B00C5-F64F-40A5-B268-D4FAC7F1B1DB}" presName="childText" presStyleLbl="conFgAcc1" presStyleIdx="0" presStyleCnt="5">
        <dgm:presLayoutVars>
          <dgm:bulletEnabled val="1"/>
        </dgm:presLayoutVars>
      </dgm:prSet>
      <dgm:spPr/>
    </dgm:pt>
    <dgm:pt modelId="{A5152657-1686-46DD-B1E7-568297BB1D7D}" type="pres">
      <dgm:prSet presAssocID="{4737C16C-6FAF-4D9C-86CB-70C813C6CA2A}" presName="spaceBetweenRectangles" presStyleCnt="0"/>
      <dgm:spPr/>
    </dgm:pt>
    <dgm:pt modelId="{9CD9E61D-2691-44EF-A085-92B4572CC0BF}" type="pres">
      <dgm:prSet presAssocID="{E8D2E350-C651-43BB-8A3E-735D6FB21B84}" presName="parentLin" presStyleCnt="0"/>
      <dgm:spPr/>
    </dgm:pt>
    <dgm:pt modelId="{9602FD69-37AD-4475-A6E2-AE09389A6CF2}" type="pres">
      <dgm:prSet presAssocID="{E8D2E350-C651-43BB-8A3E-735D6FB21B84}" presName="parentLeftMargin" presStyleLbl="node1" presStyleIdx="0" presStyleCnt="5"/>
      <dgm:spPr/>
    </dgm:pt>
    <dgm:pt modelId="{05146826-C714-4DC1-8096-6196DDD6F2F8}" type="pres">
      <dgm:prSet presAssocID="{E8D2E350-C651-43BB-8A3E-735D6FB21B84}" presName="parentText" presStyleLbl="node1" presStyleIdx="1" presStyleCnt="5">
        <dgm:presLayoutVars>
          <dgm:chMax val="0"/>
          <dgm:bulletEnabled val="1"/>
        </dgm:presLayoutVars>
      </dgm:prSet>
      <dgm:spPr/>
    </dgm:pt>
    <dgm:pt modelId="{B6868AFB-A420-4BF9-ABB2-095E2E9D8987}" type="pres">
      <dgm:prSet presAssocID="{E8D2E350-C651-43BB-8A3E-735D6FB21B84}" presName="negativeSpace" presStyleCnt="0"/>
      <dgm:spPr/>
    </dgm:pt>
    <dgm:pt modelId="{C4EF5403-F6AA-485F-8F68-A93FA8B222A0}" type="pres">
      <dgm:prSet presAssocID="{E8D2E350-C651-43BB-8A3E-735D6FB21B84}" presName="childText" presStyleLbl="conFgAcc1" presStyleIdx="1" presStyleCnt="5">
        <dgm:presLayoutVars>
          <dgm:bulletEnabled val="1"/>
        </dgm:presLayoutVars>
      </dgm:prSet>
      <dgm:spPr/>
    </dgm:pt>
    <dgm:pt modelId="{AD4865B3-D582-4537-A605-1E5357832B9D}" type="pres">
      <dgm:prSet presAssocID="{F8365E0C-C26C-4586-978E-900992BFA5CB}" presName="spaceBetweenRectangles" presStyleCnt="0"/>
      <dgm:spPr/>
    </dgm:pt>
    <dgm:pt modelId="{888A8B72-8DB2-4B71-ACFC-08EFB81E06D2}" type="pres">
      <dgm:prSet presAssocID="{227D1E99-C385-4D83-A38D-3E3864F5CC70}" presName="parentLin" presStyleCnt="0"/>
      <dgm:spPr/>
    </dgm:pt>
    <dgm:pt modelId="{FD40159A-FAA5-483F-A026-7359006EF753}" type="pres">
      <dgm:prSet presAssocID="{227D1E99-C385-4D83-A38D-3E3864F5CC70}" presName="parentLeftMargin" presStyleLbl="node1" presStyleIdx="1" presStyleCnt="5"/>
      <dgm:spPr/>
    </dgm:pt>
    <dgm:pt modelId="{ADDE4E39-D314-449F-87B9-F3C03627AF43}" type="pres">
      <dgm:prSet presAssocID="{227D1E99-C385-4D83-A38D-3E3864F5CC70}" presName="parentText" presStyleLbl="node1" presStyleIdx="2" presStyleCnt="5">
        <dgm:presLayoutVars>
          <dgm:chMax val="0"/>
          <dgm:bulletEnabled val="1"/>
        </dgm:presLayoutVars>
      </dgm:prSet>
      <dgm:spPr/>
    </dgm:pt>
    <dgm:pt modelId="{FC4F6D44-3B90-4B7D-839D-FA7DF426ABAD}" type="pres">
      <dgm:prSet presAssocID="{227D1E99-C385-4D83-A38D-3E3864F5CC70}" presName="negativeSpace" presStyleCnt="0"/>
      <dgm:spPr/>
    </dgm:pt>
    <dgm:pt modelId="{387306E6-B0DF-45EA-836D-2F9186029186}" type="pres">
      <dgm:prSet presAssocID="{227D1E99-C385-4D83-A38D-3E3864F5CC70}" presName="childText" presStyleLbl="conFgAcc1" presStyleIdx="2" presStyleCnt="5">
        <dgm:presLayoutVars>
          <dgm:bulletEnabled val="1"/>
        </dgm:presLayoutVars>
      </dgm:prSet>
      <dgm:spPr/>
    </dgm:pt>
    <dgm:pt modelId="{A7669FF5-B25A-4737-BC11-F9BD45F595B4}" type="pres">
      <dgm:prSet presAssocID="{960074CF-BBD0-4E0C-B66A-75BCED75808A}" presName="spaceBetweenRectangles" presStyleCnt="0"/>
      <dgm:spPr/>
    </dgm:pt>
    <dgm:pt modelId="{6AF759BE-C21C-46E6-BD03-AE12EF8911BA}" type="pres">
      <dgm:prSet presAssocID="{3B5E50AB-1228-416D-B763-043B47EA9B71}" presName="parentLin" presStyleCnt="0"/>
      <dgm:spPr/>
    </dgm:pt>
    <dgm:pt modelId="{909955F7-7F87-472C-AE2F-57185304C7C8}" type="pres">
      <dgm:prSet presAssocID="{3B5E50AB-1228-416D-B763-043B47EA9B71}" presName="parentLeftMargin" presStyleLbl="node1" presStyleIdx="2" presStyleCnt="5"/>
      <dgm:spPr/>
    </dgm:pt>
    <dgm:pt modelId="{53093CCE-5F25-48D9-8874-E0E4F1A49020}" type="pres">
      <dgm:prSet presAssocID="{3B5E50AB-1228-416D-B763-043B47EA9B71}" presName="parentText" presStyleLbl="node1" presStyleIdx="3" presStyleCnt="5">
        <dgm:presLayoutVars>
          <dgm:chMax val="0"/>
          <dgm:bulletEnabled val="1"/>
        </dgm:presLayoutVars>
      </dgm:prSet>
      <dgm:spPr/>
    </dgm:pt>
    <dgm:pt modelId="{A41355A8-B216-40CE-9185-11467201F4AA}" type="pres">
      <dgm:prSet presAssocID="{3B5E50AB-1228-416D-B763-043B47EA9B71}" presName="negativeSpace" presStyleCnt="0"/>
      <dgm:spPr/>
    </dgm:pt>
    <dgm:pt modelId="{329C0A44-8A7B-4199-9E7E-8A96DF7ED4FD}" type="pres">
      <dgm:prSet presAssocID="{3B5E50AB-1228-416D-B763-043B47EA9B71}" presName="childText" presStyleLbl="conFgAcc1" presStyleIdx="3" presStyleCnt="5">
        <dgm:presLayoutVars>
          <dgm:bulletEnabled val="1"/>
        </dgm:presLayoutVars>
      </dgm:prSet>
      <dgm:spPr/>
    </dgm:pt>
    <dgm:pt modelId="{A10C4961-8115-49CE-9606-F75EE219A92F}" type="pres">
      <dgm:prSet presAssocID="{A684B1AD-05E6-4B12-8BEA-C35979604518}" presName="spaceBetweenRectangles" presStyleCnt="0"/>
      <dgm:spPr/>
    </dgm:pt>
    <dgm:pt modelId="{D9989549-DE55-420A-90D5-E64CE21DF7C0}" type="pres">
      <dgm:prSet presAssocID="{38750542-C5E3-4769-A3F1-B73FB8528B56}" presName="parentLin" presStyleCnt="0"/>
      <dgm:spPr/>
    </dgm:pt>
    <dgm:pt modelId="{59CC1D57-E054-4ADE-99A6-CA7C5D679FDE}" type="pres">
      <dgm:prSet presAssocID="{38750542-C5E3-4769-A3F1-B73FB8528B56}" presName="parentLeftMargin" presStyleLbl="node1" presStyleIdx="3" presStyleCnt="5"/>
      <dgm:spPr/>
    </dgm:pt>
    <dgm:pt modelId="{6C5B6CDF-3AD5-403A-A764-751E6A54959D}" type="pres">
      <dgm:prSet presAssocID="{38750542-C5E3-4769-A3F1-B73FB8528B56}" presName="parentText" presStyleLbl="node1" presStyleIdx="4" presStyleCnt="5">
        <dgm:presLayoutVars>
          <dgm:chMax val="0"/>
          <dgm:bulletEnabled val="1"/>
        </dgm:presLayoutVars>
      </dgm:prSet>
      <dgm:spPr/>
    </dgm:pt>
    <dgm:pt modelId="{A0149EB4-2168-41CC-BED2-F233D5114155}" type="pres">
      <dgm:prSet presAssocID="{38750542-C5E3-4769-A3F1-B73FB8528B56}" presName="negativeSpace" presStyleCnt="0"/>
      <dgm:spPr/>
    </dgm:pt>
    <dgm:pt modelId="{1817089D-BDC8-4284-B68A-02BB00D1A3DA}" type="pres">
      <dgm:prSet presAssocID="{38750542-C5E3-4769-A3F1-B73FB8528B56}" presName="childText" presStyleLbl="conFgAcc1" presStyleIdx="4" presStyleCnt="5">
        <dgm:presLayoutVars>
          <dgm:bulletEnabled val="1"/>
        </dgm:presLayoutVars>
      </dgm:prSet>
      <dgm:spPr/>
    </dgm:pt>
  </dgm:ptLst>
  <dgm:cxnLst>
    <dgm:cxn modelId="{C2D00E0F-3721-4FC6-A100-85C55335D5A7}" type="presOf" srcId="{227D1E99-C385-4D83-A38D-3E3864F5CC70}" destId="{FD40159A-FAA5-483F-A026-7359006EF753}" srcOrd="0" destOrd="0" presId="urn:microsoft.com/office/officeart/2005/8/layout/list1"/>
    <dgm:cxn modelId="{A6DEB411-B54F-48CA-91EC-F4119AECA613}" type="presOf" srcId="{7B3B00C5-F64F-40A5-B268-D4FAC7F1B1DB}" destId="{2635D860-A31F-4A6C-AC14-294B4A50FEBA}" srcOrd="0" destOrd="0" presId="urn:microsoft.com/office/officeart/2005/8/layout/list1"/>
    <dgm:cxn modelId="{2B10961B-F786-4657-A427-7C534EA1827C}" type="presOf" srcId="{3B5E50AB-1228-416D-B763-043B47EA9B71}" destId="{53093CCE-5F25-48D9-8874-E0E4F1A49020}" srcOrd="1" destOrd="0" presId="urn:microsoft.com/office/officeart/2005/8/layout/list1"/>
    <dgm:cxn modelId="{AFF8842F-D8B1-4A94-91B2-E364CA912A86}" srcId="{6135ED5C-9231-4183-A2A2-4375BCB679C9}" destId="{3B5E50AB-1228-416D-B763-043B47EA9B71}" srcOrd="3" destOrd="0" parTransId="{F97A22E8-CB65-4729-916D-F92598619A6E}" sibTransId="{A684B1AD-05E6-4B12-8BEA-C35979604518}"/>
    <dgm:cxn modelId="{E89BAE2F-03B7-4818-B237-87EDF150C230}" type="presOf" srcId="{6135ED5C-9231-4183-A2A2-4375BCB679C9}" destId="{A71D02C4-8E3E-4B6E-B079-44C6ECBC3D81}" srcOrd="0" destOrd="0" presId="urn:microsoft.com/office/officeart/2005/8/layout/list1"/>
    <dgm:cxn modelId="{96E7C72F-9779-4B88-8997-3AC31C79443D}" type="presOf" srcId="{38750542-C5E3-4769-A3F1-B73FB8528B56}" destId="{59CC1D57-E054-4ADE-99A6-CA7C5D679FDE}" srcOrd="0" destOrd="0" presId="urn:microsoft.com/office/officeart/2005/8/layout/list1"/>
    <dgm:cxn modelId="{23C2F45B-0145-4283-8DC8-E0EC70309D17}" type="presOf" srcId="{7B3B00C5-F64F-40A5-B268-D4FAC7F1B1DB}" destId="{40BA4D0A-41F4-4CFE-A5F9-FDC229FE0130}" srcOrd="1" destOrd="0" presId="urn:microsoft.com/office/officeart/2005/8/layout/list1"/>
    <dgm:cxn modelId="{8133B462-9FF3-497D-A138-9596DE571D02}" type="presOf" srcId="{227D1E99-C385-4D83-A38D-3E3864F5CC70}" destId="{ADDE4E39-D314-449F-87B9-F3C03627AF43}" srcOrd="1" destOrd="0" presId="urn:microsoft.com/office/officeart/2005/8/layout/list1"/>
    <dgm:cxn modelId="{AEBDB246-3034-49EB-B51F-C843D3B0EF20}" srcId="{6135ED5C-9231-4183-A2A2-4375BCB679C9}" destId="{E8D2E350-C651-43BB-8A3E-735D6FB21B84}" srcOrd="1" destOrd="0" parTransId="{8E7235BF-6832-47DD-AC79-AF3BEEA57B2E}" sibTransId="{F8365E0C-C26C-4586-978E-900992BFA5CB}"/>
    <dgm:cxn modelId="{EBDD9951-6813-49A8-8E67-A5EAEA2FD0AB}" type="presOf" srcId="{38750542-C5E3-4769-A3F1-B73FB8528B56}" destId="{6C5B6CDF-3AD5-403A-A764-751E6A54959D}" srcOrd="1" destOrd="0" presId="urn:microsoft.com/office/officeart/2005/8/layout/list1"/>
    <dgm:cxn modelId="{E3E99F52-7691-4EAD-9926-827429FF3D27}" srcId="{6135ED5C-9231-4183-A2A2-4375BCB679C9}" destId="{7B3B00C5-F64F-40A5-B268-D4FAC7F1B1DB}" srcOrd="0" destOrd="0" parTransId="{9B38EABE-D670-40CA-A3C6-7FDB67BF31B2}" sibTransId="{4737C16C-6FAF-4D9C-86CB-70C813C6CA2A}"/>
    <dgm:cxn modelId="{1BF3B556-6255-4684-9D8D-7EEF978CF20B}" srcId="{6135ED5C-9231-4183-A2A2-4375BCB679C9}" destId="{38750542-C5E3-4769-A3F1-B73FB8528B56}" srcOrd="4" destOrd="0" parTransId="{101DD565-22C3-4071-B858-AD20EACD54AA}" sibTransId="{0D6721E1-1EE8-4524-97E7-7AB411673F93}"/>
    <dgm:cxn modelId="{05581598-B83F-454B-9A53-444BD9306D6E}" type="presOf" srcId="{3B5E50AB-1228-416D-B763-043B47EA9B71}" destId="{909955F7-7F87-472C-AE2F-57185304C7C8}" srcOrd="0" destOrd="0" presId="urn:microsoft.com/office/officeart/2005/8/layout/list1"/>
    <dgm:cxn modelId="{147751C2-F808-48D8-B339-8717EB47BF61}" type="presOf" srcId="{E8D2E350-C651-43BB-8A3E-735D6FB21B84}" destId="{9602FD69-37AD-4475-A6E2-AE09389A6CF2}" srcOrd="0" destOrd="0" presId="urn:microsoft.com/office/officeart/2005/8/layout/list1"/>
    <dgm:cxn modelId="{8DF53FCA-854B-4E94-80C4-36448D1E3728}" type="presOf" srcId="{E8D2E350-C651-43BB-8A3E-735D6FB21B84}" destId="{05146826-C714-4DC1-8096-6196DDD6F2F8}" srcOrd="1" destOrd="0" presId="urn:microsoft.com/office/officeart/2005/8/layout/list1"/>
    <dgm:cxn modelId="{8CCF72CD-2007-4F1E-87BB-A67E63405C11}" srcId="{6135ED5C-9231-4183-A2A2-4375BCB679C9}" destId="{227D1E99-C385-4D83-A38D-3E3864F5CC70}" srcOrd="2" destOrd="0" parTransId="{9D3CF8FC-C9C9-49ED-94EC-002535BBB48F}" sibTransId="{960074CF-BBD0-4E0C-B66A-75BCED75808A}"/>
    <dgm:cxn modelId="{F6756B76-5275-446E-8321-8C01D4F59CFA}" type="presParOf" srcId="{A71D02C4-8E3E-4B6E-B079-44C6ECBC3D81}" destId="{02171B51-F4E7-4296-A7FF-C3459CEF937A}" srcOrd="0" destOrd="0" presId="urn:microsoft.com/office/officeart/2005/8/layout/list1"/>
    <dgm:cxn modelId="{FA7985B6-9933-416E-A62F-E9EC4BB1BC3E}" type="presParOf" srcId="{02171B51-F4E7-4296-A7FF-C3459CEF937A}" destId="{2635D860-A31F-4A6C-AC14-294B4A50FEBA}" srcOrd="0" destOrd="0" presId="urn:microsoft.com/office/officeart/2005/8/layout/list1"/>
    <dgm:cxn modelId="{FFC40296-9E6A-411B-A315-6639115442AB}" type="presParOf" srcId="{02171B51-F4E7-4296-A7FF-C3459CEF937A}" destId="{40BA4D0A-41F4-4CFE-A5F9-FDC229FE0130}" srcOrd="1" destOrd="0" presId="urn:microsoft.com/office/officeart/2005/8/layout/list1"/>
    <dgm:cxn modelId="{6637B991-AE71-4BD2-907E-A593D5CADF48}" type="presParOf" srcId="{A71D02C4-8E3E-4B6E-B079-44C6ECBC3D81}" destId="{A35E4C86-E051-4F39-92C0-A6C66F50EB11}" srcOrd="1" destOrd="0" presId="urn:microsoft.com/office/officeart/2005/8/layout/list1"/>
    <dgm:cxn modelId="{3DEC2095-6267-4BAC-9C88-D422E51771E4}" type="presParOf" srcId="{A71D02C4-8E3E-4B6E-B079-44C6ECBC3D81}" destId="{839C7EB7-177D-421B-BCE7-F9CCE3B9EEAD}" srcOrd="2" destOrd="0" presId="urn:microsoft.com/office/officeart/2005/8/layout/list1"/>
    <dgm:cxn modelId="{93325CC8-62DE-470F-953B-3EFACB0715AD}" type="presParOf" srcId="{A71D02C4-8E3E-4B6E-B079-44C6ECBC3D81}" destId="{A5152657-1686-46DD-B1E7-568297BB1D7D}" srcOrd="3" destOrd="0" presId="urn:microsoft.com/office/officeart/2005/8/layout/list1"/>
    <dgm:cxn modelId="{FE768AC0-06B4-431A-99F5-1CF6015F245C}" type="presParOf" srcId="{A71D02C4-8E3E-4B6E-B079-44C6ECBC3D81}" destId="{9CD9E61D-2691-44EF-A085-92B4572CC0BF}" srcOrd="4" destOrd="0" presId="urn:microsoft.com/office/officeart/2005/8/layout/list1"/>
    <dgm:cxn modelId="{B7DA8D67-C5A3-40FB-B4EF-A502F822F412}" type="presParOf" srcId="{9CD9E61D-2691-44EF-A085-92B4572CC0BF}" destId="{9602FD69-37AD-4475-A6E2-AE09389A6CF2}" srcOrd="0" destOrd="0" presId="urn:microsoft.com/office/officeart/2005/8/layout/list1"/>
    <dgm:cxn modelId="{9A47871B-C330-4982-939E-AD0C493EC5F0}" type="presParOf" srcId="{9CD9E61D-2691-44EF-A085-92B4572CC0BF}" destId="{05146826-C714-4DC1-8096-6196DDD6F2F8}" srcOrd="1" destOrd="0" presId="urn:microsoft.com/office/officeart/2005/8/layout/list1"/>
    <dgm:cxn modelId="{D77D3283-4408-4F9C-998A-DD46F35D6297}" type="presParOf" srcId="{A71D02C4-8E3E-4B6E-B079-44C6ECBC3D81}" destId="{B6868AFB-A420-4BF9-ABB2-095E2E9D8987}" srcOrd="5" destOrd="0" presId="urn:microsoft.com/office/officeart/2005/8/layout/list1"/>
    <dgm:cxn modelId="{8CF98459-8EA0-401D-94F7-24FAAA760CCE}" type="presParOf" srcId="{A71D02C4-8E3E-4B6E-B079-44C6ECBC3D81}" destId="{C4EF5403-F6AA-485F-8F68-A93FA8B222A0}" srcOrd="6" destOrd="0" presId="urn:microsoft.com/office/officeart/2005/8/layout/list1"/>
    <dgm:cxn modelId="{2955B005-5CB0-440C-9289-D0CC415B28E3}" type="presParOf" srcId="{A71D02C4-8E3E-4B6E-B079-44C6ECBC3D81}" destId="{AD4865B3-D582-4537-A605-1E5357832B9D}" srcOrd="7" destOrd="0" presId="urn:microsoft.com/office/officeart/2005/8/layout/list1"/>
    <dgm:cxn modelId="{A3E20F71-FCD8-440A-8411-1C67A0539C02}" type="presParOf" srcId="{A71D02C4-8E3E-4B6E-B079-44C6ECBC3D81}" destId="{888A8B72-8DB2-4B71-ACFC-08EFB81E06D2}" srcOrd="8" destOrd="0" presId="urn:microsoft.com/office/officeart/2005/8/layout/list1"/>
    <dgm:cxn modelId="{338E5EE3-62EE-4870-A7FA-8328A39BCAB5}" type="presParOf" srcId="{888A8B72-8DB2-4B71-ACFC-08EFB81E06D2}" destId="{FD40159A-FAA5-483F-A026-7359006EF753}" srcOrd="0" destOrd="0" presId="urn:microsoft.com/office/officeart/2005/8/layout/list1"/>
    <dgm:cxn modelId="{5FD07089-7076-453B-8ED7-C8AE20C04A74}" type="presParOf" srcId="{888A8B72-8DB2-4B71-ACFC-08EFB81E06D2}" destId="{ADDE4E39-D314-449F-87B9-F3C03627AF43}" srcOrd="1" destOrd="0" presId="urn:microsoft.com/office/officeart/2005/8/layout/list1"/>
    <dgm:cxn modelId="{297C9D89-CBFB-42D5-8380-21D112263FEF}" type="presParOf" srcId="{A71D02C4-8E3E-4B6E-B079-44C6ECBC3D81}" destId="{FC4F6D44-3B90-4B7D-839D-FA7DF426ABAD}" srcOrd="9" destOrd="0" presId="urn:microsoft.com/office/officeart/2005/8/layout/list1"/>
    <dgm:cxn modelId="{97D4DFDA-6662-4DAD-88A6-1513485C5EC3}" type="presParOf" srcId="{A71D02C4-8E3E-4B6E-B079-44C6ECBC3D81}" destId="{387306E6-B0DF-45EA-836D-2F9186029186}" srcOrd="10" destOrd="0" presId="urn:microsoft.com/office/officeart/2005/8/layout/list1"/>
    <dgm:cxn modelId="{FE0F90EF-71B4-4F5F-81DE-B5962FAFCCF4}" type="presParOf" srcId="{A71D02C4-8E3E-4B6E-B079-44C6ECBC3D81}" destId="{A7669FF5-B25A-4737-BC11-F9BD45F595B4}" srcOrd="11" destOrd="0" presId="urn:microsoft.com/office/officeart/2005/8/layout/list1"/>
    <dgm:cxn modelId="{9B672763-03F3-421E-B593-4940F3901766}" type="presParOf" srcId="{A71D02C4-8E3E-4B6E-B079-44C6ECBC3D81}" destId="{6AF759BE-C21C-46E6-BD03-AE12EF8911BA}" srcOrd="12" destOrd="0" presId="urn:microsoft.com/office/officeart/2005/8/layout/list1"/>
    <dgm:cxn modelId="{D9E432F0-655D-41F0-B6B5-9F3A05C8FFFE}" type="presParOf" srcId="{6AF759BE-C21C-46E6-BD03-AE12EF8911BA}" destId="{909955F7-7F87-472C-AE2F-57185304C7C8}" srcOrd="0" destOrd="0" presId="urn:microsoft.com/office/officeart/2005/8/layout/list1"/>
    <dgm:cxn modelId="{C2B0E131-15E4-4822-BBE4-AFEC5114B763}" type="presParOf" srcId="{6AF759BE-C21C-46E6-BD03-AE12EF8911BA}" destId="{53093CCE-5F25-48D9-8874-E0E4F1A49020}" srcOrd="1" destOrd="0" presId="urn:microsoft.com/office/officeart/2005/8/layout/list1"/>
    <dgm:cxn modelId="{B8D2DBAA-F870-4637-8FF2-B87FC2BE9257}" type="presParOf" srcId="{A71D02C4-8E3E-4B6E-B079-44C6ECBC3D81}" destId="{A41355A8-B216-40CE-9185-11467201F4AA}" srcOrd="13" destOrd="0" presId="urn:microsoft.com/office/officeart/2005/8/layout/list1"/>
    <dgm:cxn modelId="{746718BA-C36B-4ABD-9BA2-B2C90167F7E3}" type="presParOf" srcId="{A71D02C4-8E3E-4B6E-B079-44C6ECBC3D81}" destId="{329C0A44-8A7B-4199-9E7E-8A96DF7ED4FD}" srcOrd="14" destOrd="0" presId="urn:microsoft.com/office/officeart/2005/8/layout/list1"/>
    <dgm:cxn modelId="{FE5B8C6F-A681-4992-9649-46730A02920B}" type="presParOf" srcId="{A71D02C4-8E3E-4B6E-B079-44C6ECBC3D81}" destId="{A10C4961-8115-49CE-9606-F75EE219A92F}" srcOrd="15" destOrd="0" presId="urn:microsoft.com/office/officeart/2005/8/layout/list1"/>
    <dgm:cxn modelId="{7E482FFF-185F-43B8-9AF8-0593198A9418}" type="presParOf" srcId="{A71D02C4-8E3E-4B6E-B079-44C6ECBC3D81}" destId="{D9989549-DE55-420A-90D5-E64CE21DF7C0}" srcOrd="16" destOrd="0" presId="urn:microsoft.com/office/officeart/2005/8/layout/list1"/>
    <dgm:cxn modelId="{38227661-7E3B-4FF5-89E2-9A680DE405BA}" type="presParOf" srcId="{D9989549-DE55-420A-90D5-E64CE21DF7C0}" destId="{59CC1D57-E054-4ADE-99A6-CA7C5D679FDE}" srcOrd="0" destOrd="0" presId="urn:microsoft.com/office/officeart/2005/8/layout/list1"/>
    <dgm:cxn modelId="{26255E14-FE77-4E5F-AF73-687A85D318D1}" type="presParOf" srcId="{D9989549-DE55-420A-90D5-E64CE21DF7C0}" destId="{6C5B6CDF-3AD5-403A-A764-751E6A54959D}" srcOrd="1" destOrd="0" presId="urn:microsoft.com/office/officeart/2005/8/layout/list1"/>
    <dgm:cxn modelId="{AF0F294D-0DAB-46D6-B7B9-69487F791158}" type="presParOf" srcId="{A71D02C4-8E3E-4B6E-B079-44C6ECBC3D81}" destId="{A0149EB4-2168-41CC-BED2-F233D5114155}" srcOrd="17" destOrd="0" presId="urn:microsoft.com/office/officeart/2005/8/layout/list1"/>
    <dgm:cxn modelId="{B7A1EC93-35D2-4512-9768-36FFD11CDD63}" type="presParOf" srcId="{A71D02C4-8E3E-4B6E-B079-44C6ECBC3D81}" destId="{1817089D-BDC8-4284-B68A-02BB00D1A3DA}"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4D7D1-F070-4635-8EA8-8F194162708F}">
      <dsp:nvSpPr>
        <dsp:cNvPr id="0" name=""/>
        <dsp:cNvSpPr/>
      </dsp:nvSpPr>
      <dsp:spPr>
        <a:xfrm>
          <a:off x="856892" y="0"/>
          <a:ext cx="9711452" cy="463708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FA6278-5BF8-4589-8628-E5FE89C71BD2}">
      <dsp:nvSpPr>
        <dsp:cNvPr id="0" name=""/>
        <dsp:cNvSpPr/>
      </dsp:nvSpPr>
      <dsp:spPr>
        <a:xfrm>
          <a:off x="1390" y="1212561"/>
          <a:ext cx="2833065" cy="22119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Objective</a:t>
          </a:r>
        </a:p>
        <a:p>
          <a:pPr marL="0" lvl="0" indent="0" defTabSz="1066800">
            <a:lnSpc>
              <a:spcPct val="90000"/>
            </a:lnSpc>
            <a:spcBef>
              <a:spcPct val="0"/>
            </a:spcBef>
            <a:spcAft>
              <a:spcPct val="35000"/>
            </a:spcAft>
            <a:buNone/>
          </a:pPr>
          <a:r>
            <a:rPr lang="en-US" sz="1200" kern="1200" dirty="0"/>
            <a:t>1. To evaluate the effect of FLE in managing deep pyoderma.</a:t>
          </a:r>
        </a:p>
        <a:p>
          <a:pPr marL="0" lvl="0" indent="0" defTabSz="1066800">
            <a:lnSpc>
              <a:spcPct val="90000"/>
            </a:lnSpc>
            <a:spcBef>
              <a:spcPct val="0"/>
            </a:spcBef>
            <a:spcAft>
              <a:spcPct val="35000"/>
            </a:spcAft>
            <a:buNone/>
          </a:pPr>
          <a:r>
            <a:rPr lang="en-US" sz="1200" kern="1200" dirty="0"/>
            <a:t>2.To evaluate  and compare the effect of Fluorescent Light Energy associated with systemic antibiotics in comparison to only systemic antibiotics on clinical manifestations of deep pyoderma.</a:t>
          </a:r>
        </a:p>
        <a:p>
          <a:pPr marL="0" lvl="0" indent="0" defTabSz="1066800">
            <a:lnSpc>
              <a:spcPct val="90000"/>
            </a:lnSpc>
            <a:spcBef>
              <a:spcPct val="0"/>
            </a:spcBef>
            <a:spcAft>
              <a:spcPct val="35000"/>
            </a:spcAft>
            <a:buNone/>
          </a:pPr>
          <a:endParaRPr lang="en-US" sz="200" kern="1200" dirty="0"/>
        </a:p>
      </dsp:txBody>
      <dsp:txXfrm>
        <a:off x="109369" y="1320540"/>
        <a:ext cx="2617107" cy="1996006"/>
      </dsp:txXfrm>
    </dsp:sp>
    <dsp:sp modelId="{FDF3F404-0FAA-4850-8704-8E8C5241503C}">
      <dsp:nvSpPr>
        <dsp:cNvPr id="0" name=""/>
        <dsp:cNvSpPr/>
      </dsp:nvSpPr>
      <dsp:spPr>
        <a:xfrm>
          <a:off x="3063462" y="1025519"/>
          <a:ext cx="4670137" cy="25860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Materials and Methods</a:t>
          </a:r>
          <a:endParaRPr lang="en-US" sz="2000" kern="1200" dirty="0"/>
        </a:p>
        <a:p>
          <a:pPr marL="0" lvl="0" indent="0" defTabSz="1066800">
            <a:lnSpc>
              <a:spcPct val="90000"/>
            </a:lnSpc>
            <a:spcBef>
              <a:spcPct val="0"/>
            </a:spcBef>
            <a:spcAft>
              <a:spcPct val="35000"/>
            </a:spcAft>
            <a:buNone/>
          </a:pPr>
          <a:r>
            <a:rPr lang="en-US" sz="1400" kern="1200" dirty="0"/>
            <a:t>A total of 27 dogs with deep pyoderma lesions were randomly assigned to four groups:</a:t>
          </a:r>
        </a:p>
        <a:p>
          <a:pPr marL="0" lvl="0" indent="0" defTabSz="1066800">
            <a:lnSpc>
              <a:spcPct val="90000"/>
            </a:lnSpc>
            <a:spcBef>
              <a:spcPct val="0"/>
            </a:spcBef>
            <a:spcAft>
              <a:spcPct val="35000"/>
            </a:spcAft>
            <a:buNone/>
          </a:pPr>
          <a:r>
            <a:rPr lang="en-US" sz="1400" kern="1200" dirty="0"/>
            <a:t>• Group A: systemic antibiotic bid alone*</a:t>
          </a:r>
        </a:p>
        <a:p>
          <a:pPr marL="0" lvl="0" indent="0" defTabSz="1066800">
            <a:lnSpc>
              <a:spcPct val="90000"/>
            </a:lnSpc>
            <a:spcBef>
              <a:spcPct val="0"/>
            </a:spcBef>
            <a:spcAft>
              <a:spcPct val="35000"/>
            </a:spcAft>
            <a:buNone/>
          </a:pPr>
          <a:r>
            <a:rPr lang="en-US" sz="1400" kern="1200" dirty="0"/>
            <a:t>• Group B: FLE twice a week + systemic antibiotic bid*</a:t>
          </a:r>
        </a:p>
        <a:p>
          <a:pPr marL="0" lvl="0" indent="0" defTabSz="1066800">
            <a:lnSpc>
              <a:spcPct val="90000"/>
            </a:lnSpc>
            <a:spcBef>
              <a:spcPct val="0"/>
            </a:spcBef>
            <a:spcAft>
              <a:spcPct val="35000"/>
            </a:spcAft>
            <a:buNone/>
          </a:pPr>
          <a:r>
            <a:rPr lang="en-US" sz="1400" kern="1200" dirty="0"/>
            <a:t>• Group C: FLE once a week + systemic antibiotic*</a:t>
          </a:r>
        </a:p>
        <a:p>
          <a:pPr marL="0" lvl="0" indent="0" defTabSz="1066800">
            <a:lnSpc>
              <a:spcPct val="90000"/>
            </a:lnSpc>
            <a:spcBef>
              <a:spcPct val="0"/>
            </a:spcBef>
            <a:spcAft>
              <a:spcPct val="35000"/>
            </a:spcAft>
            <a:buNone/>
          </a:pPr>
          <a:r>
            <a:rPr lang="en-US" sz="1400" kern="1200" dirty="0"/>
            <a:t>• Group D: FLE twice a week</a:t>
          </a:r>
          <a:endParaRPr lang="en-US" sz="900" kern="1200" dirty="0"/>
        </a:p>
        <a:p>
          <a:pPr marL="0" lvl="0" indent="0" defTabSz="1066800">
            <a:lnSpc>
              <a:spcPct val="90000"/>
            </a:lnSpc>
            <a:spcBef>
              <a:spcPct val="0"/>
            </a:spcBef>
            <a:spcAft>
              <a:spcPct val="35000"/>
            </a:spcAft>
            <a:buNone/>
          </a:pPr>
          <a:r>
            <a:rPr lang="en-US" sz="900" kern="1200" dirty="0"/>
            <a:t>* All dogs underwent culture and sensitivity swab sampling at the time </a:t>
          </a:r>
        </a:p>
        <a:p>
          <a:pPr marL="0" lvl="0" indent="0" defTabSz="1066800">
            <a:lnSpc>
              <a:spcPct val="90000"/>
            </a:lnSpc>
            <a:spcBef>
              <a:spcPct val="0"/>
            </a:spcBef>
            <a:spcAft>
              <a:spcPct val="35000"/>
            </a:spcAft>
            <a:buNone/>
          </a:pPr>
          <a:r>
            <a:rPr lang="en-US" sz="900" kern="1200" dirty="0"/>
            <a:t>   at enrollment</a:t>
          </a:r>
          <a:endParaRPr lang="en-US" sz="400" kern="1200" dirty="0"/>
        </a:p>
        <a:p>
          <a:pPr marL="0" lvl="0" indent="0" algn="l" defTabSz="1066800">
            <a:lnSpc>
              <a:spcPct val="90000"/>
            </a:lnSpc>
            <a:spcBef>
              <a:spcPct val="0"/>
            </a:spcBef>
            <a:spcAft>
              <a:spcPct val="35000"/>
            </a:spcAft>
            <a:buNone/>
          </a:pPr>
          <a:endParaRPr lang="en-US" sz="900" kern="1200" dirty="0"/>
        </a:p>
      </dsp:txBody>
      <dsp:txXfrm>
        <a:off x="3189702" y="1151759"/>
        <a:ext cx="4417657" cy="2333567"/>
      </dsp:txXfrm>
    </dsp:sp>
    <dsp:sp modelId="{89F6D817-C031-44CB-96F6-2AD160523EBA}">
      <dsp:nvSpPr>
        <dsp:cNvPr id="0" name=""/>
        <dsp:cNvSpPr/>
      </dsp:nvSpPr>
      <dsp:spPr>
        <a:xfrm>
          <a:off x="7962607" y="930709"/>
          <a:ext cx="3461240" cy="2775667"/>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endParaRPr lang="en-US" sz="2400" kern="1200" dirty="0"/>
        </a:p>
      </dsp:txBody>
      <dsp:txXfrm>
        <a:off x="8098104" y="1066206"/>
        <a:ext cx="3190246" cy="25046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C7EB7-177D-421B-BCE7-F9CCE3B9EEAD}">
      <dsp:nvSpPr>
        <dsp:cNvPr id="0" name=""/>
        <dsp:cNvSpPr/>
      </dsp:nvSpPr>
      <dsp:spPr>
        <a:xfrm>
          <a:off x="0" y="399714"/>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0BA4D0A-41F4-4CFE-A5F9-FDC229FE0130}">
      <dsp:nvSpPr>
        <dsp:cNvPr id="0" name=""/>
        <dsp:cNvSpPr/>
      </dsp:nvSpPr>
      <dsp:spPr>
        <a:xfrm>
          <a:off x="571329" y="104514"/>
          <a:ext cx="7998617"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a:lnSpc>
              <a:spcPct val="90000"/>
            </a:lnSpc>
            <a:spcBef>
              <a:spcPct val="0"/>
            </a:spcBef>
            <a:spcAft>
              <a:spcPct val="35000"/>
            </a:spcAft>
            <a:buNone/>
          </a:pPr>
          <a:r>
            <a:rPr lang="en-US" sz="2000" kern="1200" dirty="0"/>
            <a:t>ONCE A WEEK APPLICATIONS</a:t>
          </a:r>
        </a:p>
      </dsp:txBody>
      <dsp:txXfrm>
        <a:off x="600150" y="133335"/>
        <a:ext cx="7940975" cy="532758"/>
      </dsp:txXfrm>
    </dsp:sp>
    <dsp:sp modelId="{C4EF5403-F6AA-485F-8F68-A93FA8B222A0}">
      <dsp:nvSpPr>
        <dsp:cNvPr id="0" name=""/>
        <dsp:cNvSpPr/>
      </dsp:nvSpPr>
      <dsp:spPr>
        <a:xfrm>
          <a:off x="0" y="1306914"/>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5146826-C714-4DC1-8096-6196DDD6F2F8}">
      <dsp:nvSpPr>
        <dsp:cNvPr id="0" name=""/>
        <dsp:cNvSpPr/>
      </dsp:nvSpPr>
      <dsp:spPr>
        <a:xfrm>
          <a:off x="571329" y="1011714"/>
          <a:ext cx="7998617"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a:lnSpc>
              <a:spcPct val="90000"/>
            </a:lnSpc>
            <a:spcBef>
              <a:spcPct val="0"/>
            </a:spcBef>
            <a:spcAft>
              <a:spcPct val="35000"/>
            </a:spcAft>
            <a:buNone/>
          </a:pPr>
          <a:r>
            <a:rPr lang="en-US" sz="2000" kern="1200" dirty="0"/>
            <a:t>NON-INVASIVE</a:t>
          </a:r>
        </a:p>
      </dsp:txBody>
      <dsp:txXfrm>
        <a:off x="600150" y="1040535"/>
        <a:ext cx="7940975" cy="532758"/>
      </dsp:txXfrm>
    </dsp:sp>
    <dsp:sp modelId="{387306E6-B0DF-45EA-836D-2F9186029186}">
      <dsp:nvSpPr>
        <dsp:cNvPr id="0" name=""/>
        <dsp:cNvSpPr/>
      </dsp:nvSpPr>
      <dsp:spPr>
        <a:xfrm>
          <a:off x="0" y="2214114"/>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DDE4E39-D314-449F-87B9-F3C03627AF43}">
      <dsp:nvSpPr>
        <dsp:cNvPr id="0" name=""/>
        <dsp:cNvSpPr/>
      </dsp:nvSpPr>
      <dsp:spPr>
        <a:xfrm>
          <a:off x="571329" y="1918914"/>
          <a:ext cx="7998617"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a:lnSpc>
              <a:spcPct val="90000"/>
            </a:lnSpc>
            <a:spcBef>
              <a:spcPct val="0"/>
            </a:spcBef>
            <a:spcAft>
              <a:spcPct val="35000"/>
            </a:spcAft>
            <a:buNone/>
          </a:pPr>
          <a:r>
            <a:rPr lang="en-US" sz="2000" kern="1200" dirty="0"/>
            <a:t>COST EFFECTIVE</a:t>
          </a:r>
        </a:p>
      </dsp:txBody>
      <dsp:txXfrm>
        <a:off x="600150" y="1947735"/>
        <a:ext cx="7940975" cy="532758"/>
      </dsp:txXfrm>
    </dsp:sp>
    <dsp:sp modelId="{329C0A44-8A7B-4199-9E7E-8A96DF7ED4FD}">
      <dsp:nvSpPr>
        <dsp:cNvPr id="0" name=""/>
        <dsp:cNvSpPr/>
      </dsp:nvSpPr>
      <dsp:spPr>
        <a:xfrm>
          <a:off x="0" y="3121315"/>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3093CCE-5F25-48D9-8874-E0E4F1A49020}">
      <dsp:nvSpPr>
        <dsp:cNvPr id="0" name=""/>
        <dsp:cNvSpPr/>
      </dsp:nvSpPr>
      <dsp:spPr>
        <a:xfrm>
          <a:off x="571329" y="2826114"/>
          <a:ext cx="7998617"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Franklin Gothic Medium" panose="020B0603020102020204"/>
            </a:rPr>
            <a:t>Up to 50% FASTER HEALING TIMES</a:t>
          </a:r>
          <a:endParaRPr lang="en-US" sz="2000" kern="1200" dirty="0"/>
        </a:p>
      </dsp:txBody>
      <dsp:txXfrm>
        <a:off x="600150" y="2854935"/>
        <a:ext cx="7940975" cy="532758"/>
      </dsp:txXfrm>
    </dsp:sp>
    <dsp:sp modelId="{1817089D-BDC8-4284-B68A-02BB00D1A3DA}">
      <dsp:nvSpPr>
        <dsp:cNvPr id="0" name=""/>
        <dsp:cNvSpPr/>
      </dsp:nvSpPr>
      <dsp:spPr>
        <a:xfrm>
          <a:off x="0" y="4028515"/>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C5B6CDF-3AD5-403A-A764-751E6A54959D}">
      <dsp:nvSpPr>
        <dsp:cNvPr id="0" name=""/>
        <dsp:cNvSpPr/>
      </dsp:nvSpPr>
      <dsp:spPr>
        <a:xfrm>
          <a:off x="571329" y="3733315"/>
          <a:ext cx="7998617"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dirty="0"/>
            <a:t>LESS NEED FOR Rx MEDS/AT HOME TREATMENT</a:t>
          </a:r>
        </a:p>
      </dsp:txBody>
      <dsp:txXfrm>
        <a:off x="600150" y="3762136"/>
        <a:ext cx="7940975"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C7EB7-177D-421B-BCE7-F9CCE3B9EEAD}">
      <dsp:nvSpPr>
        <dsp:cNvPr id="0" name=""/>
        <dsp:cNvSpPr/>
      </dsp:nvSpPr>
      <dsp:spPr>
        <a:xfrm>
          <a:off x="0" y="399714"/>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0BA4D0A-41F4-4CFE-A5F9-FDC229FE0130}">
      <dsp:nvSpPr>
        <dsp:cNvPr id="0" name=""/>
        <dsp:cNvSpPr/>
      </dsp:nvSpPr>
      <dsp:spPr>
        <a:xfrm>
          <a:off x="571329" y="104514"/>
          <a:ext cx="7998617"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dirty="0"/>
            <a:t>QUICK IN-CLINIC APPLICATIONS</a:t>
          </a:r>
        </a:p>
      </dsp:txBody>
      <dsp:txXfrm>
        <a:off x="600150" y="133335"/>
        <a:ext cx="7940975" cy="532758"/>
      </dsp:txXfrm>
    </dsp:sp>
    <dsp:sp modelId="{C4EF5403-F6AA-485F-8F68-A93FA8B222A0}">
      <dsp:nvSpPr>
        <dsp:cNvPr id="0" name=""/>
        <dsp:cNvSpPr/>
      </dsp:nvSpPr>
      <dsp:spPr>
        <a:xfrm>
          <a:off x="0" y="1306914"/>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5146826-C714-4DC1-8096-6196DDD6F2F8}">
      <dsp:nvSpPr>
        <dsp:cNvPr id="0" name=""/>
        <dsp:cNvSpPr/>
      </dsp:nvSpPr>
      <dsp:spPr>
        <a:xfrm>
          <a:off x="571329" y="1011714"/>
          <a:ext cx="7998617"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Franklin Gothic Medium" panose="020B0603020102020204"/>
            </a:rPr>
            <a:t>TECH APPOINTMENTS</a:t>
          </a:r>
          <a:endParaRPr lang="en-US" sz="2000" kern="1200" dirty="0"/>
        </a:p>
      </dsp:txBody>
      <dsp:txXfrm>
        <a:off x="600150" y="1040535"/>
        <a:ext cx="7940975" cy="532758"/>
      </dsp:txXfrm>
    </dsp:sp>
    <dsp:sp modelId="{387306E6-B0DF-45EA-836D-2F9186029186}">
      <dsp:nvSpPr>
        <dsp:cNvPr id="0" name=""/>
        <dsp:cNvSpPr/>
      </dsp:nvSpPr>
      <dsp:spPr>
        <a:xfrm>
          <a:off x="0" y="2214114"/>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DDE4E39-D314-449F-87B9-F3C03627AF43}">
      <dsp:nvSpPr>
        <dsp:cNvPr id="0" name=""/>
        <dsp:cNvSpPr/>
      </dsp:nvSpPr>
      <dsp:spPr>
        <a:xfrm>
          <a:off x="571329" y="1918914"/>
          <a:ext cx="7998617"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Franklin Gothic Medium" panose="020B0603020102020204"/>
            </a:rPr>
            <a:t>100% GUARANTEED</a:t>
          </a:r>
          <a:endParaRPr lang="en-US" sz="2000" kern="1200" dirty="0"/>
        </a:p>
      </dsp:txBody>
      <dsp:txXfrm>
        <a:off x="600150" y="1947735"/>
        <a:ext cx="7940975" cy="532758"/>
      </dsp:txXfrm>
    </dsp:sp>
    <dsp:sp modelId="{329C0A44-8A7B-4199-9E7E-8A96DF7ED4FD}">
      <dsp:nvSpPr>
        <dsp:cNvPr id="0" name=""/>
        <dsp:cNvSpPr/>
      </dsp:nvSpPr>
      <dsp:spPr>
        <a:xfrm>
          <a:off x="0" y="3121315"/>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3093CCE-5F25-48D9-8874-E0E4F1A49020}">
      <dsp:nvSpPr>
        <dsp:cNvPr id="0" name=""/>
        <dsp:cNvSpPr/>
      </dsp:nvSpPr>
      <dsp:spPr>
        <a:xfrm>
          <a:off x="571329" y="2826114"/>
          <a:ext cx="7998617"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Franklin Gothic Medium" panose="020B0603020102020204"/>
            </a:rPr>
            <a:t>2-YEAR SHELF LIFE ON GEL WHEN UNMIXED</a:t>
          </a:r>
          <a:endParaRPr lang="en-US" sz="2000" kern="1200" dirty="0"/>
        </a:p>
      </dsp:txBody>
      <dsp:txXfrm>
        <a:off x="600150" y="2854935"/>
        <a:ext cx="7940975" cy="532758"/>
      </dsp:txXfrm>
    </dsp:sp>
    <dsp:sp modelId="{1817089D-BDC8-4284-B68A-02BB00D1A3DA}">
      <dsp:nvSpPr>
        <dsp:cNvPr id="0" name=""/>
        <dsp:cNvSpPr/>
      </dsp:nvSpPr>
      <dsp:spPr>
        <a:xfrm>
          <a:off x="0" y="4028515"/>
          <a:ext cx="11426596" cy="504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C5B6CDF-3AD5-403A-A764-751E6A54959D}">
      <dsp:nvSpPr>
        <dsp:cNvPr id="0" name=""/>
        <dsp:cNvSpPr/>
      </dsp:nvSpPr>
      <dsp:spPr>
        <a:xfrm>
          <a:off x="571329" y="3733315"/>
          <a:ext cx="7998617"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329" tIns="0" rIns="302329" bIns="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Franklin Gothic Medium" panose="020B0603020102020204"/>
            </a:rPr>
            <a:t>2-YEAR FULL REPLACEMENT WARRANTY ON LAMP</a:t>
          </a:r>
          <a:endParaRPr lang="en-US" sz="2000" kern="1200" dirty="0"/>
        </a:p>
      </dsp:txBody>
      <dsp:txXfrm>
        <a:off x="600150" y="3762136"/>
        <a:ext cx="7940975"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37B77-F61C-214F-BC58-0A094E0D0C52}"/>
              </a:ext>
            </a:extLst>
          </p:cNvPr>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dirty="0"/>
          </a:p>
        </p:txBody>
      </p:sp>
      <p:sp>
        <p:nvSpPr>
          <p:cNvPr id="3" name="Date Placeholder 2">
            <a:extLst>
              <a:ext uri="{FF2B5EF4-FFF2-40B4-BE49-F238E27FC236}">
                <a16:creationId xmlns:a16="http://schemas.microsoft.com/office/drawing/2014/main" id="{8FF4351E-EBE0-3742-A765-66386E8B26CC}"/>
              </a:ext>
            </a:extLst>
          </p:cNvPr>
          <p:cNvSpPr>
            <a:spLocks noGrp="1"/>
          </p:cNvSpPr>
          <p:nvPr>
            <p:ph type="dt" sz="quarter" idx="1"/>
          </p:nvPr>
        </p:nvSpPr>
        <p:spPr>
          <a:xfrm>
            <a:off x="4008705" y="0"/>
            <a:ext cx="3066733" cy="470098"/>
          </a:xfrm>
          <a:prstGeom prst="rect">
            <a:avLst/>
          </a:prstGeom>
        </p:spPr>
        <p:txBody>
          <a:bodyPr vert="horz" lIns="93973" tIns="46986" rIns="93973" bIns="46986" rtlCol="0"/>
          <a:lstStyle>
            <a:lvl1pPr algn="r">
              <a:defRPr sz="1200"/>
            </a:lvl1pPr>
          </a:lstStyle>
          <a:p>
            <a:fld id="{F4B3B531-5DEC-3B43-B3EE-D14940ED03FE}" type="datetimeFigureOut">
              <a:rPr lang="en-US" smtClean="0"/>
              <a:t>10/19/2022</a:t>
            </a:fld>
            <a:endParaRPr lang="en-US" dirty="0"/>
          </a:p>
        </p:txBody>
      </p:sp>
      <p:sp>
        <p:nvSpPr>
          <p:cNvPr id="4" name="Footer Placeholder 3">
            <a:extLst>
              <a:ext uri="{FF2B5EF4-FFF2-40B4-BE49-F238E27FC236}">
                <a16:creationId xmlns:a16="http://schemas.microsoft.com/office/drawing/2014/main" id="{81369212-35CE-B24E-903A-56B2E6ABD7E7}"/>
              </a:ext>
            </a:extLst>
          </p:cNvPr>
          <p:cNvSpPr>
            <a:spLocks noGrp="1"/>
          </p:cNvSpPr>
          <p:nvPr>
            <p:ph type="ftr" sz="quarter" idx="2"/>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CBAE858-B186-E643-8774-65CCCCF0BE0A}"/>
              </a:ext>
            </a:extLst>
          </p:cNvPr>
          <p:cNvSpPr>
            <a:spLocks noGrp="1"/>
          </p:cNvSpPr>
          <p:nvPr>
            <p:ph type="sldNum" sz="quarter" idx="3"/>
          </p:nvPr>
        </p:nvSpPr>
        <p:spPr>
          <a:xfrm>
            <a:off x="4008705" y="8899328"/>
            <a:ext cx="3066733" cy="470097"/>
          </a:xfrm>
          <a:prstGeom prst="rect">
            <a:avLst/>
          </a:prstGeom>
        </p:spPr>
        <p:txBody>
          <a:bodyPr vert="horz" lIns="93973" tIns="46986" rIns="93973" bIns="46986" rtlCol="0" anchor="b"/>
          <a:lstStyle>
            <a:lvl1pPr algn="r">
              <a:defRPr sz="1200"/>
            </a:lvl1pPr>
          </a:lstStyle>
          <a:p>
            <a:fld id="{59804402-917E-3540-B0F5-7B5154504002}" type="slidenum">
              <a:rPr lang="en-US" smtClean="0"/>
              <a:t>‹#›</a:t>
            </a:fld>
            <a:endParaRPr lang="en-US" dirty="0"/>
          </a:p>
        </p:txBody>
      </p:sp>
    </p:spTree>
    <p:extLst>
      <p:ext uri="{BB962C8B-B14F-4D97-AF65-F5344CB8AC3E}">
        <p14:creationId xmlns:p14="http://schemas.microsoft.com/office/powerpoint/2010/main" val="6426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dirty="0"/>
          </a:p>
        </p:txBody>
      </p:sp>
      <p:sp>
        <p:nvSpPr>
          <p:cNvPr id="3" name="Date Placeholder 2"/>
          <p:cNvSpPr>
            <a:spLocks noGrp="1"/>
          </p:cNvSpPr>
          <p:nvPr>
            <p:ph type="dt" idx="1"/>
          </p:nvPr>
        </p:nvSpPr>
        <p:spPr>
          <a:xfrm>
            <a:off x="4008705" y="0"/>
            <a:ext cx="3066733" cy="470098"/>
          </a:xfrm>
          <a:prstGeom prst="rect">
            <a:avLst/>
          </a:prstGeom>
        </p:spPr>
        <p:txBody>
          <a:bodyPr vert="horz" lIns="93973" tIns="46986" rIns="93973" bIns="46986" rtlCol="0"/>
          <a:lstStyle>
            <a:lvl1pPr algn="r">
              <a:defRPr sz="1200"/>
            </a:lvl1pPr>
          </a:lstStyle>
          <a:p>
            <a:fld id="{28EF6D76-2409-CE4F-971D-43DC9917CAFB}" type="datetimeFigureOut">
              <a:rPr lang="en-US" smtClean="0"/>
              <a:t>10/19/2022</a:t>
            </a:fld>
            <a:endParaRPr lang="en-US" dirty="0"/>
          </a:p>
        </p:txBody>
      </p:sp>
      <p:sp>
        <p:nvSpPr>
          <p:cNvPr id="4" name="Slide Image Placeholder 3"/>
          <p:cNvSpPr>
            <a:spLocks noGrp="1" noRot="1" noChangeAspect="1"/>
          </p:cNvSpPr>
          <p:nvPr>
            <p:ph type="sldImg" idx="2"/>
          </p:nvPr>
        </p:nvSpPr>
        <p:spPr>
          <a:xfrm>
            <a:off x="727075" y="1171575"/>
            <a:ext cx="5622925" cy="3162300"/>
          </a:xfrm>
          <a:prstGeom prst="rect">
            <a:avLst/>
          </a:prstGeom>
          <a:noFill/>
          <a:ln w="12700">
            <a:solidFill>
              <a:prstClr val="black"/>
            </a:solidFill>
          </a:ln>
        </p:spPr>
        <p:txBody>
          <a:bodyPr vert="horz" lIns="93973" tIns="46986" rIns="93973" bIns="46986" rtlCol="0" anchor="ctr"/>
          <a:lstStyle/>
          <a:p>
            <a:endParaRPr lang="en-US" dirty="0"/>
          </a:p>
        </p:txBody>
      </p:sp>
      <p:sp>
        <p:nvSpPr>
          <p:cNvPr id="5" name="Notes Placeholder 4"/>
          <p:cNvSpPr>
            <a:spLocks noGrp="1"/>
          </p:cNvSpPr>
          <p:nvPr>
            <p:ph type="body" sz="quarter" idx="3"/>
          </p:nvPr>
        </p:nvSpPr>
        <p:spPr>
          <a:xfrm>
            <a:off x="707708" y="4509036"/>
            <a:ext cx="5661660" cy="3689211"/>
          </a:xfrm>
          <a:prstGeom prst="rect">
            <a:avLst/>
          </a:prstGeom>
        </p:spPr>
        <p:txBody>
          <a:bodyPr vert="horz" lIns="93973" tIns="46986" rIns="93973" bIns="469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9328"/>
            <a:ext cx="3066733" cy="470097"/>
          </a:xfrm>
          <a:prstGeom prst="rect">
            <a:avLst/>
          </a:prstGeom>
        </p:spPr>
        <p:txBody>
          <a:bodyPr vert="horz" lIns="93973" tIns="46986" rIns="93973" bIns="46986" rtlCol="0" anchor="b"/>
          <a:lstStyle>
            <a:lvl1pPr algn="r">
              <a:defRPr sz="1200"/>
            </a:lvl1pPr>
          </a:lstStyle>
          <a:p>
            <a:fld id="{934158FB-0EBE-4A45-8617-09B4519287F8}" type="slidenum">
              <a:rPr lang="en-US" smtClean="0"/>
              <a:t>‹#›</a:t>
            </a:fld>
            <a:endParaRPr lang="en-US" dirty="0"/>
          </a:p>
        </p:txBody>
      </p:sp>
    </p:spTree>
    <p:extLst>
      <p:ext uri="{BB962C8B-B14F-4D97-AF65-F5344CB8AC3E}">
        <p14:creationId xmlns:p14="http://schemas.microsoft.com/office/powerpoint/2010/main" val="147935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Thank you all for joining us today. The objective of this mini session is to briefly go over Fluorescent Light Therapy, A New Approach to Accelerate Skin Healing. This is an innovative, in clinic, tech driven approach to heal the skin once, if present, an underlying condition is identified and addressed.</a:t>
            </a:r>
          </a:p>
        </p:txBody>
      </p:sp>
      <p:sp>
        <p:nvSpPr>
          <p:cNvPr id="4" name="Slide Number Placeholder 3"/>
          <p:cNvSpPr>
            <a:spLocks noGrp="1"/>
          </p:cNvSpPr>
          <p:nvPr>
            <p:ph type="sldNum" sz="quarter" idx="10"/>
          </p:nvPr>
        </p:nvSpPr>
        <p:spPr/>
        <p:txBody>
          <a:bodyPr/>
          <a:lstStyle/>
          <a:p>
            <a:fld id="{934158FB-0EBE-4A45-8617-09B4519287F8}" type="slidenum">
              <a:rPr lang="en-US" smtClean="0"/>
              <a:t>1</a:t>
            </a:fld>
            <a:endParaRPr lang="en-US" dirty="0"/>
          </a:p>
        </p:txBody>
      </p:sp>
    </p:spTree>
    <p:extLst>
      <p:ext uri="{BB962C8B-B14F-4D97-AF65-F5344CB8AC3E}">
        <p14:creationId xmlns:p14="http://schemas.microsoft.com/office/powerpoint/2010/main" val="691198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we can review all the steps to be followed before, during, and after the </a:t>
            </a:r>
            <a:r>
              <a:rPr lang="en-US" dirty="0" err="1"/>
              <a:t>Phovia</a:t>
            </a:r>
            <a:r>
              <a:rPr lang="en-US" dirty="0"/>
              <a:t> applications</a:t>
            </a:r>
          </a:p>
          <a:p>
            <a:endParaRPr lang="en-US" dirty="0"/>
          </a:p>
        </p:txBody>
      </p:sp>
      <p:sp>
        <p:nvSpPr>
          <p:cNvPr id="4" name="Slide Number Placeholder 3"/>
          <p:cNvSpPr>
            <a:spLocks noGrp="1"/>
          </p:cNvSpPr>
          <p:nvPr>
            <p:ph type="sldNum" sz="quarter" idx="10"/>
          </p:nvPr>
        </p:nvSpPr>
        <p:spPr/>
        <p:txBody>
          <a:bodyPr/>
          <a:lstStyle/>
          <a:p>
            <a:fld id="{934158FB-0EBE-4A45-8617-09B4519287F8}" type="slidenum">
              <a:rPr lang="en-US" smtClean="0"/>
              <a:t>10</a:t>
            </a:fld>
            <a:endParaRPr lang="en-US" dirty="0"/>
          </a:p>
        </p:txBody>
      </p:sp>
    </p:spTree>
    <p:extLst>
      <p:ext uri="{BB962C8B-B14F-4D97-AF65-F5344CB8AC3E}">
        <p14:creationId xmlns:p14="http://schemas.microsoft.com/office/powerpoint/2010/main" val="2492382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we can review all the steps to be followed before, during, and after the Phovia applications</a:t>
            </a:r>
          </a:p>
        </p:txBody>
      </p:sp>
      <p:sp>
        <p:nvSpPr>
          <p:cNvPr id="4" name="Slide Number Placeholder 3"/>
          <p:cNvSpPr>
            <a:spLocks noGrp="1"/>
          </p:cNvSpPr>
          <p:nvPr>
            <p:ph type="sldNum" sz="quarter" idx="10"/>
          </p:nvPr>
        </p:nvSpPr>
        <p:spPr/>
        <p:txBody>
          <a:bodyPr/>
          <a:lstStyle/>
          <a:p>
            <a:fld id="{934158FB-0EBE-4A45-8617-09B4519287F8}" type="slidenum">
              <a:rPr lang="en-US" smtClean="0"/>
              <a:t>11</a:t>
            </a:fld>
            <a:endParaRPr lang="en-US" dirty="0"/>
          </a:p>
        </p:txBody>
      </p:sp>
    </p:spTree>
    <p:extLst>
      <p:ext uri="{BB962C8B-B14F-4D97-AF65-F5344CB8AC3E}">
        <p14:creationId xmlns:p14="http://schemas.microsoft.com/office/powerpoint/2010/main" val="2492382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Vetoquinol is known to back up its products with a satisfaction guarantee. No difference with the Phovia system.  In this self explanatory certificate of warranty Vetoquinol warrants…</a:t>
            </a:r>
          </a:p>
          <a:p>
            <a:endParaRPr lang="en-US" dirty="0"/>
          </a:p>
          <a:p>
            <a:r>
              <a:rPr lang="en-US" dirty="0"/>
              <a:t>It is important to mention that sometimes the charging base may break due to use, please note that you can still charge your lamp by plugging it directly with the charging cord until you receive a full system replacement if under the warranty</a:t>
            </a:r>
          </a:p>
        </p:txBody>
      </p:sp>
      <p:sp>
        <p:nvSpPr>
          <p:cNvPr id="4" name="Slide Number Placeholder 3"/>
          <p:cNvSpPr>
            <a:spLocks noGrp="1"/>
          </p:cNvSpPr>
          <p:nvPr>
            <p:ph type="sldNum" sz="quarter" idx="10"/>
          </p:nvPr>
        </p:nvSpPr>
        <p:spPr/>
        <p:txBody>
          <a:bodyPr/>
          <a:lstStyle/>
          <a:p>
            <a:fld id="{934158FB-0EBE-4A45-8617-09B4519287F8}" type="slidenum">
              <a:rPr lang="en-US" smtClean="0"/>
              <a:t>12</a:t>
            </a:fld>
            <a:endParaRPr lang="en-US" dirty="0"/>
          </a:p>
        </p:txBody>
      </p:sp>
    </p:spTree>
    <p:extLst>
      <p:ext uri="{BB962C8B-B14F-4D97-AF65-F5344CB8AC3E}">
        <p14:creationId xmlns:p14="http://schemas.microsoft.com/office/powerpoint/2010/main" val="2137641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share some field cases of what we can achieve with </a:t>
            </a:r>
            <a:r>
              <a:rPr lang="en-US" dirty="0" err="1"/>
              <a:t>Phovia</a:t>
            </a:r>
            <a:endParaRPr lang="en-US" dirty="0"/>
          </a:p>
        </p:txBody>
      </p:sp>
      <p:sp>
        <p:nvSpPr>
          <p:cNvPr id="4" name="Slide Number Placeholder 3"/>
          <p:cNvSpPr>
            <a:spLocks noGrp="1"/>
          </p:cNvSpPr>
          <p:nvPr>
            <p:ph type="sldNum" sz="quarter" idx="10"/>
          </p:nvPr>
        </p:nvSpPr>
        <p:spPr/>
        <p:txBody>
          <a:bodyPr/>
          <a:lstStyle/>
          <a:p>
            <a:fld id="{934158FB-0EBE-4A45-8617-09B4519287F8}" type="slidenum">
              <a:rPr lang="en-US" smtClean="0"/>
              <a:t>13</a:t>
            </a:fld>
            <a:endParaRPr lang="en-US" dirty="0"/>
          </a:p>
        </p:txBody>
      </p:sp>
    </p:spTree>
    <p:extLst>
      <p:ext uri="{BB962C8B-B14F-4D97-AF65-F5344CB8AC3E}">
        <p14:creationId xmlns:p14="http://schemas.microsoft.com/office/powerpoint/2010/main" val="3218471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Phovia System can be used anytime we want skin healing…here are some examples where we can consider </a:t>
            </a:r>
            <a:r>
              <a:rPr lang="en-US" dirty="0" err="1"/>
              <a:t>Phovia</a:t>
            </a:r>
            <a:r>
              <a:rPr lang="en-US" dirty="0"/>
              <a:t>.  What do you think? Everyday? Yes, we see at least one of these cases every single day in general practice.</a:t>
            </a:r>
          </a:p>
        </p:txBody>
      </p:sp>
      <p:sp>
        <p:nvSpPr>
          <p:cNvPr id="4" name="Slide Number Placeholder 3"/>
          <p:cNvSpPr>
            <a:spLocks noGrp="1"/>
          </p:cNvSpPr>
          <p:nvPr>
            <p:ph type="sldNum" sz="quarter" idx="10"/>
          </p:nvPr>
        </p:nvSpPr>
        <p:spPr/>
        <p:txBody>
          <a:bodyPr/>
          <a:lstStyle/>
          <a:p>
            <a:fld id="{934158FB-0EBE-4A45-8617-09B4519287F8}" type="slidenum">
              <a:rPr lang="en-US" smtClean="0"/>
              <a:t>14</a:t>
            </a:fld>
            <a:endParaRPr lang="en-US" dirty="0"/>
          </a:p>
        </p:txBody>
      </p:sp>
    </p:spTree>
    <p:extLst>
      <p:ext uri="{BB962C8B-B14F-4D97-AF65-F5344CB8AC3E}">
        <p14:creationId xmlns:p14="http://schemas.microsoft.com/office/powerpoint/2010/main" val="4018137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Phovia</a:t>
            </a:r>
            <a:r>
              <a:rPr lang="en-US" dirty="0"/>
              <a:t> is recommended to be used in dogs and cats at this time. Please consult with one of our Technical Services Veterinarians if wanting to explore its use in other species. Waiting for some results in controlled equine cases.  In case of malignancies, please refrain from using </a:t>
            </a:r>
            <a:r>
              <a:rPr lang="en-US" dirty="0" err="1"/>
              <a:t>Phovia</a:t>
            </a:r>
            <a:r>
              <a:rPr lang="en-US" dirty="0"/>
              <a:t> until confirmed clean edges after surgical mass excision. No data at this point to safely make a recommendation since data is conflicting.</a:t>
            </a:r>
          </a:p>
          <a:p>
            <a:endParaRPr lang="en-US" dirty="0"/>
          </a:p>
        </p:txBody>
      </p:sp>
      <p:sp>
        <p:nvSpPr>
          <p:cNvPr id="4" name="Slide Number Placeholder 3"/>
          <p:cNvSpPr>
            <a:spLocks noGrp="1"/>
          </p:cNvSpPr>
          <p:nvPr>
            <p:ph type="sldNum" sz="quarter" idx="5"/>
          </p:nvPr>
        </p:nvSpPr>
        <p:spPr/>
        <p:txBody>
          <a:bodyPr/>
          <a:lstStyle/>
          <a:p>
            <a:fld id="{934158FB-0EBE-4A45-8617-09B4519287F8}" type="slidenum">
              <a:rPr lang="en-US" smtClean="0"/>
              <a:t>15</a:t>
            </a:fld>
            <a:endParaRPr lang="en-US"/>
          </a:p>
        </p:txBody>
      </p:sp>
    </p:spTree>
    <p:extLst>
      <p:ext uri="{BB962C8B-B14F-4D97-AF65-F5344CB8AC3E}">
        <p14:creationId xmlns:p14="http://schemas.microsoft.com/office/powerpoint/2010/main" val="200033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Phovia</a:t>
            </a:r>
            <a:r>
              <a:rPr lang="en-US" dirty="0"/>
              <a:t> System can be used anytime we want skin healing. This is Luca, a stressed 8-year-old Doberman Pinscher. Pet parents were moving, and Luca started licking. Oral steroids and E-collar were prescribed with no improvement. The first </a:t>
            </a:r>
            <a:r>
              <a:rPr lang="en-US" dirty="0" err="1"/>
              <a:t>Phovia</a:t>
            </a:r>
            <a:r>
              <a:rPr lang="en-US" dirty="0"/>
              <a:t> application (2-2 min applications) were delivered on January 16 of 2022. Applications continued in the same manner (back-to-back) weekly and the middle picture shows the improvement 8 days after the third and last </a:t>
            </a:r>
            <a:r>
              <a:rPr lang="en-US" dirty="0" err="1"/>
              <a:t>Phovia</a:t>
            </a:r>
            <a:r>
              <a:rPr lang="en-US" dirty="0"/>
              <a:t> application. February 16, 2022 we see that the progressive healing of the lick lesion. Luca is on fluoxetine now to address the underlying condition. </a:t>
            </a:r>
          </a:p>
        </p:txBody>
      </p:sp>
      <p:sp>
        <p:nvSpPr>
          <p:cNvPr id="4" name="Slide Number Placeholder 3"/>
          <p:cNvSpPr>
            <a:spLocks noGrp="1"/>
          </p:cNvSpPr>
          <p:nvPr>
            <p:ph type="sldNum" sz="quarter" idx="10"/>
          </p:nvPr>
        </p:nvSpPr>
        <p:spPr/>
        <p:txBody>
          <a:bodyPr/>
          <a:lstStyle/>
          <a:p>
            <a:fld id="{934158FB-0EBE-4A45-8617-09B4519287F8}" type="slidenum">
              <a:rPr lang="en-US" smtClean="0"/>
              <a:t>16</a:t>
            </a:fld>
            <a:endParaRPr lang="en-US" dirty="0"/>
          </a:p>
        </p:txBody>
      </p:sp>
    </p:spTree>
    <p:extLst>
      <p:ext uri="{BB962C8B-B14F-4D97-AF65-F5344CB8AC3E}">
        <p14:creationId xmlns:p14="http://schemas.microsoft.com/office/powerpoint/2010/main" val="3280207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Billie Shannon, 3.5-year-old French Bulldog. She was surrendered by previous owner due to chronic skin condition sparing euthanasia. Was adopted Mid-May 2021 by a current client of Dr. Shower and brought into clinic in September 2021for generalized skin lesions. Not on any HW/Flea/Tick prevention at that time.  Previous diagnostic and treatment history was unknown. </a:t>
            </a:r>
          </a:p>
          <a:p>
            <a:r>
              <a:rPr lang="en-US" dirty="0"/>
              <a:t>Dr. Shower performed a full </a:t>
            </a:r>
            <a:r>
              <a:rPr lang="en-US" dirty="0" err="1"/>
              <a:t>derm</a:t>
            </a:r>
            <a:r>
              <a:rPr lang="en-US" dirty="0"/>
              <a:t> workup that included skin scrape which was negative and skin cytology confirmed diagnosing the presence of cocci and yeast. Owner did not want to use oral antifungals. Started Billie on </a:t>
            </a:r>
            <a:r>
              <a:rPr lang="en-US" dirty="0" err="1"/>
              <a:t>Apoquel</a:t>
            </a:r>
            <a:r>
              <a:rPr lang="en-US" dirty="0"/>
              <a:t>, </a:t>
            </a:r>
            <a:r>
              <a:rPr lang="en-US" dirty="0" err="1"/>
              <a:t>Bravecto</a:t>
            </a:r>
            <a:r>
              <a:rPr lang="en-US" dirty="0"/>
              <a:t>, </a:t>
            </a:r>
            <a:r>
              <a:rPr lang="en-US" dirty="0" err="1"/>
              <a:t>Duoxo</a:t>
            </a:r>
            <a:r>
              <a:rPr lang="en-US" dirty="0"/>
              <a:t> Shampoo, wipes and Calm Mousse (bathing weekly for a month then every other week for a month, now down to spot treatments only and bathing every other month to maintain). </a:t>
            </a:r>
          </a:p>
          <a:p>
            <a:r>
              <a:rPr lang="en-US" dirty="0"/>
              <a:t>In December 2021 Billie’s condition had worsened and Dr Shower decided to start Phovia applications and Billie tolerated it extremely well, even on the face. A hydrolyzed diet was included in the protocol on December 30. Did roughly 6-7 treatments and then owner stopped coming in for treatments because Billie’s skin condition had improved, and no flares were evident. </a:t>
            </a:r>
          </a:p>
          <a:p>
            <a:r>
              <a:rPr lang="en-US" dirty="0"/>
              <a:t>In May of 2022, Billie came in for her annual exam and Dr. Shower and staff were floored by Billie’s appearance and healed skin. She was slightly pruritic, so even though she is still on </a:t>
            </a:r>
            <a:r>
              <a:rPr lang="en-US" dirty="0" err="1"/>
              <a:t>Apoquel</a:t>
            </a:r>
            <a:r>
              <a:rPr lang="en-US" dirty="0"/>
              <a:t> and hydrolyzed diet, they added </a:t>
            </a:r>
            <a:r>
              <a:rPr lang="en-US" dirty="0" err="1"/>
              <a:t>Cytopoint</a:t>
            </a:r>
            <a:r>
              <a:rPr lang="en-US" dirty="0"/>
              <a:t> to the treatment plan. </a:t>
            </a:r>
          </a:p>
          <a:p>
            <a:endParaRPr lang="en-US" dirty="0"/>
          </a:p>
        </p:txBody>
      </p:sp>
      <p:sp>
        <p:nvSpPr>
          <p:cNvPr id="4" name="Slide Number Placeholder 3"/>
          <p:cNvSpPr>
            <a:spLocks noGrp="1"/>
          </p:cNvSpPr>
          <p:nvPr>
            <p:ph type="sldNum" sz="quarter" idx="10"/>
          </p:nvPr>
        </p:nvSpPr>
        <p:spPr/>
        <p:txBody>
          <a:bodyPr/>
          <a:lstStyle/>
          <a:p>
            <a:fld id="{934158FB-0EBE-4A45-8617-09B4519287F8}" type="slidenum">
              <a:rPr lang="en-US" smtClean="0"/>
              <a:t>17</a:t>
            </a:fld>
            <a:endParaRPr lang="en-US" dirty="0"/>
          </a:p>
        </p:txBody>
      </p:sp>
    </p:spTree>
    <p:extLst>
      <p:ext uri="{BB962C8B-B14F-4D97-AF65-F5344CB8AC3E}">
        <p14:creationId xmlns:p14="http://schemas.microsoft.com/office/powerpoint/2010/main" val="3791058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follow the timeline and appreciate how incorporating </a:t>
            </a:r>
            <a:r>
              <a:rPr lang="en-US" dirty="0" err="1"/>
              <a:t>Phovia</a:t>
            </a:r>
            <a:r>
              <a:rPr lang="en-US" dirty="0"/>
              <a:t> in this allergic dog will reduce the flaring events caused by secondary infections that occur frequently</a:t>
            </a:r>
          </a:p>
        </p:txBody>
      </p:sp>
      <p:sp>
        <p:nvSpPr>
          <p:cNvPr id="4" name="Slide Number Placeholder 3"/>
          <p:cNvSpPr>
            <a:spLocks noGrp="1"/>
          </p:cNvSpPr>
          <p:nvPr>
            <p:ph type="sldNum" sz="quarter" idx="10"/>
          </p:nvPr>
        </p:nvSpPr>
        <p:spPr/>
        <p:txBody>
          <a:bodyPr/>
          <a:lstStyle/>
          <a:p>
            <a:fld id="{934158FB-0EBE-4A45-8617-09B4519287F8}" type="slidenum">
              <a:rPr lang="en-US" smtClean="0"/>
              <a:t>18</a:t>
            </a:fld>
            <a:endParaRPr lang="en-US" dirty="0"/>
          </a:p>
        </p:txBody>
      </p:sp>
    </p:spTree>
    <p:extLst>
      <p:ext uri="{BB962C8B-B14F-4D97-AF65-F5344CB8AC3E}">
        <p14:creationId xmlns:p14="http://schemas.microsoft.com/office/powerpoint/2010/main" val="2989227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before and after pictures of Billie’s face</a:t>
            </a:r>
          </a:p>
        </p:txBody>
      </p:sp>
      <p:sp>
        <p:nvSpPr>
          <p:cNvPr id="4" name="Slide Number Placeholder 3"/>
          <p:cNvSpPr>
            <a:spLocks noGrp="1"/>
          </p:cNvSpPr>
          <p:nvPr>
            <p:ph type="sldNum" sz="quarter" idx="10"/>
          </p:nvPr>
        </p:nvSpPr>
        <p:spPr/>
        <p:txBody>
          <a:bodyPr/>
          <a:lstStyle/>
          <a:p>
            <a:fld id="{934158FB-0EBE-4A45-8617-09B4519287F8}" type="slidenum">
              <a:rPr lang="en-US" smtClean="0"/>
              <a:t>19</a:t>
            </a:fld>
            <a:endParaRPr lang="en-US" dirty="0"/>
          </a:p>
        </p:txBody>
      </p:sp>
    </p:spTree>
    <p:extLst>
      <p:ext uri="{BB962C8B-B14F-4D97-AF65-F5344CB8AC3E}">
        <p14:creationId xmlns:p14="http://schemas.microsoft.com/office/powerpoint/2010/main" val="135681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dirty="0"/>
              <a:t>In this video we will have the opportunity to understand the mode of action of fluorescent light energy and its role in accelerate the healing of the skin  </a:t>
            </a:r>
          </a:p>
          <a:p>
            <a:pPr defTabSz="939729">
              <a:defRPr/>
            </a:pPr>
            <a:endParaRPr lang="en-US" dirty="0"/>
          </a:p>
          <a:p>
            <a:pPr defTabSz="939729">
              <a:defRPr/>
            </a:pPr>
            <a:endParaRPr lang="en-US" dirty="0"/>
          </a:p>
          <a:p>
            <a:endParaRPr lang="en-US" dirty="0"/>
          </a:p>
        </p:txBody>
      </p:sp>
      <p:sp>
        <p:nvSpPr>
          <p:cNvPr id="4" name="Slide Number Placeholder 3"/>
          <p:cNvSpPr>
            <a:spLocks noGrp="1"/>
          </p:cNvSpPr>
          <p:nvPr>
            <p:ph type="sldNum" sz="quarter" idx="10"/>
          </p:nvPr>
        </p:nvSpPr>
        <p:spPr/>
        <p:txBody>
          <a:bodyPr/>
          <a:lstStyle/>
          <a:p>
            <a:fld id="{934158FB-0EBE-4A45-8617-09B4519287F8}" type="slidenum">
              <a:rPr lang="en-US" smtClean="0"/>
              <a:t>2</a:t>
            </a:fld>
            <a:endParaRPr lang="en-US" dirty="0"/>
          </a:p>
        </p:txBody>
      </p:sp>
    </p:spTree>
    <p:extLst>
      <p:ext uri="{BB962C8B-B14F-4D97-AF65-F5344CB8AC3E}">
        <p14:creationId xmlns:p14="http://schemas.microsoft.com/office/powerpoint/2010/main" val="2298402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Lulu. She is a 9-year old Pomeranian that was attack by another dog. Initially presented with bite wounds (date unknown) and then came back in on April 18th,2022 with it looking like this (first picture)……the technicians said the odor filled the whole room.</a:t>
            </a:r>
          </a:p>
          <a:p>
            <a:r>
              <a:rPr lang="en-US" dirty="0"/>
              <a:t>The necrotic tissue was debrided and an initial culture was sent out. The culture came back sensitive to enrofloxacin (Baytril). They had started her on injectable Rimadyl, Baytril SID and Ampicillin TID. After 1st week she was transferred to oral medications. Continued immediately treating with open wound management. Manuka Honey BID to start with and a tie over bandage, cleaning with Chlorhexidine and debriding necrotic tissue. Continued with 24-hour bandage changes and Baytril for 4 weeks. Started Phovia on April 27th and continued weekly for a total of 3 treatments with the photos below. Last Phovia application was on May 18</a:t>
            </a:r>
          </a:p>
          <a:p>
            <a:endParaRPr lang="en-US" dirty="0"/>
          </a:p>
          <a:p>
            <a:r>
              <a:rPr lang="en-US" dirty="0"/>
              <a:t>According to the technicians, Lulu was licking the belly band and running around outside and all over the house. When she came back in for her bandage change, she was given an e-collar and asked to have her wear it. Owner came in the next day and the e-collar was not being utilized. They decided to continue her treatment as medical boarding. </a:t>
            </a:r>
          </a:p>
          <a:p>
            <a:r>
              <a:rPr lang="en-US" dirty="0"/>
              <a:t>FYI – 4 weeks of Phovia total but we do not have pictures after the last Phovia application</a:t>
            </a:r>
          </a:p>
        </p:txBody>
      </p:sp>
      <p:sp>
        <p:nvSpPr>
          <p:cNvPr id="4" name="Slide Number Placeholder 3"/>
          <p:cNvSpPr>
            <a:spLocks noGrp="1"/>
          </p:cNvSpPr>
          <p:nvPr>
            <p:ph type="sldNum" sz="quarter" idx="10"/>
          </p:nvPr>
        </p:nvSpPr>
        <p:spPr/>
        <p:txBody>
          <a:bodyPr/>
          <a:lstStyle/>
          <a:p>
            <a:fld id="{934158FB-0EBE-4A45-8617-09B4519287F8}" type="slidenum">
              <a:rPr lang="en-US" smtClean="0"/>
              <a:t>20</a:t>
            </a:fld>
            <a:endParaRPr lang="en-US" dirty="0"/>
          </a:p>
        </p:txBody>
      </p:sp>
    </p:spTree>
    <p:extLst>
      <p:ext uri="{BB962C8B-B14F-4D97-AF65-F5344CB8AC3E}">
        <p14:creationId xmlns:p14="http://schemas.microsoft.com/office/powerpoint/2010/main" val="265612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Cami, an 8y/o Jack Russell/Dachshund presented with a mammary mass. After surgical resection of the mass pathology results came back as a lipoma.  The first picture is from the day of the surgery. The area is inflamed and Phovia applications were started immediately and continued once a week for a total of 3 Phovia applications. The scar is hardly noticeable as you can see in the last picture,</a:t>
            </a:r>
          </a:p>
        </p:txBody>
      </p:sp>
      <p:sp>
        <p:nvSpPr>
          <p:cNvPr id="4" name="Slide Number Placeholder 3"/>
          <p:cNvSpPr>
            <a:spLocks noGrp="1"/>
          </p:cNvSpPr>
          <p:nvPr>
            <p:ph type="sldNum" sz="quarter" idx="10"/>
          </p:nvPr>
        </p:nvSpPr>
        <p:spPr/>
        <p:txBody>
          <a:bodyPr/>
          <a:lstStyle/>
          <a:p>
            <a:fld id="{934158FB-0EBE-4A45-8617-09B4519287F8}" type="slidenum">
              <a:rPr lang="en-US" smtClean="0"/>
              <a:t>21</a:t>
            </a:fld>
            <a:endParaRPr lang="en-US" dirty="0"/>
          </a:p>
        </p:txBody>
      </p:sp>
    </p:spTree>
    <p:extLst>
      <p:ext uri="{BB962C8B-B14F-4D97-AF65-F5344CB8AC3E}">
        <p14:creationId xmlns:p14="http://schemas.microsoft.com/office/powerpoint/2010/main" val="1110353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briefly discuss a couple of published studies</a:t>
            </a:r>
          </a:p>
          <a:p>
            <a:endParaRPr lang="en-US" dirty="0"/>
          </a:p>
        </p:txBody>
      </p:sp>
      <p:sp>
        <p:nvSpPr>
          <p:cNvPr id="4" name="Slide Number Placeholder 3"/>
          <p:cNvSpPr>
            <a:spLocks noGrp="1"/>
          </p:cNvSpPr>
          <p:nvPr>
            <p:ph type="sldNum" sz="quarter" idx="10"/>
          </p:nvPr>
        </p:nvSpPr>
        <p:spPr/>
        <p:txBody>
          <a:bodyPr/>
          <a:lstStyle/>
          <a:p>
            <a:fld id="{934158FB-0EBE-4A45-8617-09B4519287F8}" type="slidenum">
              <a:rPr lang="en-US" smtClean="0"/>
              <a:t>22</a:t>
            </a:fld>
            <a:endParaRPr lang="en-US" dirty="0"/>
          </a:p>
        </p:txBody>
      </p:sp>
    </p:spTree>
    <p:extLst>
      <p:ext uri="{BB962C8B-B14F-4D97-AF65-F5344CB8AC3E}">
        <p14:creationId xmlns:p14="http://schemas.microsoft.com/office/powerpoint/2010/main" val="2417116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deep pyoderma study. The Objectives were to:</a:t>
            </a:r>
          </a:p>
          <a:p>
            <a:endParaRPr lang="en-US" dirty="0"/>
          </a:p>
          <a:p>
            <a:r>
              <a:rPr lang="en-US" dirty="0"/>
              <a:t>1. To evaluate the effect of FLE in managing deep pyoderma.</a:t>
            </a:r>
          </a:p>
          <a:p>
            <a:r>
              <a:rPr lang="en-US" dirty="0"/>
              <a:t>2. To evaluate  and compare the effect of Fluorescent Light Energy associated with systemic antibiotics in comparison to only systemic antibiotics on clinical manifestations of deep pyoderma.</a:t>
            </a:r>
          </a:p>
          <a:p>
            <a:endParaRPr lang="en-US" dirty="0"/>
          </a:p>
          <a:p>
            <a:r>
              <a:rPr lang="en-US" dirty="0"/>
              <a:t>A total of 27 dogs with deep pyoderma lesions were randomly assigned to four groups after they underwent culture and susceptibility to R/O a resistant bacterial skin infection:</a:t>
            </a:r>
          </a:p>
          <a:p>
            <a:r>
              <a:rPr lang="en-US" dirty="0"/>
              <a:t>• Group A: systemic antibiotic bid alone*</a:t>
            </a:r>
          </a:p>
          <a:p>
            <a:r>
              <a:rPr lang="en-US" dirty="0"/>
              <a:t>• Group B: FLE twice a week + systemic antibiotic bid*</a:t>
            </a:r>
          </a:p>
          <a:p>
            <a:r>
              <a:rPr lang="en-US" dirty="0"/>
              <a:t>• Group C: FLE once a week + systemic antibiotic*</a:t>
            </a:r>
          </a:p>
          <a:p>
            <a:r>
              <a:rPr lang="en-US" dirty="0"/>
              <a:t>• Group D: FLE twice a week</a:t>
            </a:r>
          </a:p>
          <a:p>
            <a:r>
              <a:rPr lang="en-US" dirty="0"/>
              <a:t>The Response to therapy was assessed by reduction in lesion scores and improvement in lesion site cytological findings.</a:t>
            </a:r>
          </a:p>
          <a:p>
            <a:r>
              <a:rPr lang="en-US" dirty="0"/>
              <a:t>Skin biopsies for biomolecular analysis were obtained at baseline and after clinical resolution. </a:t>
            </a:r>
          </a:p>
          <a:p>
            <a:r>
              <a:rPr lang="en-US" dirty="0"/>
              <a:t>Results </a:t>
            </a:r>
          </a:p>
          <a:p>
            <a:r>
              <a:rPr lang="en-US" dirty="0"/>
              <a:t>Time to clinical resolution showed that group B showed marked improvement compared to group A</a:t>
            </a:r>
          </a:p>
          <a:p>
            <a:r>
              <a:rPr lang="en-US" dirty="0"/>
              <a:t>• Group A: Dogs treated with only systemic antibiotic achieved clinical resolution in 15.5 ± 3.5 weeks.</a:t>
            </a:r>
          </a:p>
          <a:p>
            <a:r>
              <a:rPr lang="en-US" dirty="0"/>
              <a:t>• Group B: Dogs treated with combination of systemic antibiotic + FLE twice a week  achieved clinical resolution in 4.3 ± 1.3 weeks </a:t>
            </a:r>
          </a:p>
          <a:p>
            <a:r>
              <a:rPr lang="en-US" dirty="0"/>
              <a:t>Group C: Dogs treated with combination of systemic antibiotic + FLE once a week achieved clinical resolution in 5.4 ± 1.7 weeks.</a:t>
            </a:r>
          </a:p>
          <a:p>
            <a:r>
              <a:rPr lang="en-US" dirty="0"/>
              <a:t>Group D: Dogs treated twice a week with FLE </a:t>
            </a:r>
          </a:p>
          <a:p>
            <a:r>
              <a:rPr lang="en-US" dirty="0"/>
              <a:t>Biomolecular analysis</a:t>
            </a:r>
          </a:p>
          <a:p>
            <a:r>
              <a:rPr lang="en-US" dirty="0"/>
              <a:t>• At clinical resolution, skin biopsies from dogs </a:t>
            </a:r>
          </a:p>
          <a:p>
            <a:r>
              <a:rPr lang="en-US" dirty="0"/>
              <a:t>treated with FLE revealed up-regulation </a:t>
            </a:r>
          </a:p>
          <a:p>
            <a:r>
              <a:rPr lang="en-US" dirty="0"/>
              <a:t>of mRNA of different factors among which: EGF, NGF, </a:t>
            </a:r>
          </a:p>
          <a:p>
            <a:r>
              <a:rPr lang="en-US" dirty="0"/>
              <a:t>PDGF and MMP 9 (p≤0.01) compared to the expression </a:t>
            </a:r>
          </a:p>
          <a:p>
            <a:r>
              <a:rPr lang="en-US" dirty="0"/>
              <a:t>in dogs treated solely with antibiotic.</a:t>
            </a:r>
          </a:p>
        </p:txBody>
      </p:sp>
      <p:sp>
        <p:nvSpPr>
          <p:cNvPr id="4" name="Slide Number Placeholder 3"/>
          <p:cNvSpPr>
            <a:spLocks noGrp="1"/>
          </p:cNvSpPr>
          <p:nvPr>
            <p:ph type="sldNum" sz="quarter" idx="10"/>
          </p:nvPr>
        </p:nvSpPr>
        <p:spPr/>
        <p:txBody>
          <a:bodyPr/>
          <a:lstStyle/>
          <a:p>
            <a:fld id="{934158FB-0EBE-4A45-8617-09B4519287F8}" type="slidenum">
              <a:rPr lang="en-US" smtClean="0"/>
              <a:t>23</a:t>
            </a:fld>
            <a:endParaRPr lang="en-US"/>
          </a:p>
        </p:txBody>
      </p:sp>
    </p:spTree>
    <p:extLst>
      <p:ext uri="{BB962C8B-B14F-4D97-AF65-F5344CB8AC3E}">
        <p14:creationId xmlns:p14="http://schemas.microsoft.com/office/powerpoint/2010/main" val="848569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I will summarize the results of a study aimed to evaluate the effect of FLE on the healing of cutaneous incisional or surgical wounds.</a:t>
            </a:r>
          </a:p>
          <a:p>
            <a:r>
              <a:rPr lang="en-US" dirty="0"/>
              <a:t>It included 10 client owned dogs undergoing a TPLO. In these dogs, half of the length of each surgical wound was treated with FLE, and the remaining 50% was treated with saline solution on the first day after surgery and every 3 days until day 13. The areas that received FLE, achieved lower histological scores which are consistent with complete re-epithelization, less inflammation of the dermis, higher angiogenesis and a greater and more regular collagen deposition. Wound healing factors’ expression were higher in the FLE applied side of the incision and lower expression of the inflammatory cytokines compared to the non FLE half of the incisions. These should create favorable conditions for the scarring process and may improve the strength of repair tissue. Such effects could reduce the risk of dehiscence, scar formation, keloids, and chronic inflammation. FLE may be beneficial to manage incisional wounds, especially those at risk of delayed healing; for example those under tension, close to areas subject to movement, tension or traction.</a:t>
            </a:r>
          </a:p>
        </p:txBody>
      </p:sp>
      <p:sp>
        <p:nvSpPr>
          <p:cNvPr id="4" name="Slide Number Placeholder 3"/>
          <p:cNvSpPr>
            <a:spLocks noGrp="1"/>
          </p:cNvSpPr>
          <p:nvPr>
            <p:ph type="sldNum" sz="quarter" idx="10"/>
          </p:nvPr>
        </p:nvSpPr>
        <p:spPr/>
        <p:txBody>
          <a:bodyPr/>
          <a:lstStyle/>
          <a:p>
            <a:fld id="{934158FB-0EBE-4A45-8617-09B4519287F8}" type="slidenum">
              <a:rPr lang="en-US" smtClean="0"/>
              <a:t>24</a:t>
            </a:fld>
            <a:endParaRPr lang="en-US" dirty="0"/>
          </a:p>
        </p:txBody>
      </p:sp>
    </p:spTree>
    <p:extLst>
      <p:ext uri="{BB962C8B-B14F-4D97-AF65-F5344CB8AC3E}">
        <p14:creationId xmlns:p14="http://schemas.microsoft.com/office/powerpoint/2010/main" val="1614368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client benefits can we offer:</a:t>
            </a:r>
          </a:p>
          <a:p>
            <a:r>
              <a:rPr lang="en-US" dirty="0"/>
              <a:t>Phovia is a noninvasive, non thermal, innovative, that will improve the QoL not only of the patient but the pet parent as well in less time.</a:t>
            </a:r>
          </a:p>
          <a:p>
            <a:r>
              <a:rPr lang="en-US" dirty="0"/>
              <a:t>It is a once a week in clinic application that will increase compliance, improve outcome. Let us not forget that the incorporation of Phovia will help us continue to practice the responsible use of antibiotics.</a:t>
            </a:r>
          </a:p>
          <a:p>
            <a:r>
              <a:rPr lang="en-US" dirty="0"/>
              <a:t>  </a:t>
            </a:r>
          </a:p>
        </p:txBody>
      </p:sp>
      <p:sp>
        <p:nvSpPr>
          <p:cNvPr id="4" name="Slide Number Placeholder 3"/>
          <p:cNvSpPr>
            <a:spLocks noGrp="1"/>
          </p:cNvSpPr>
          <p:nvPr>
            <p:ph type="sldNum" sz="quarter" idx="10"/>
          </p:nvPr>
        </p:nvSpPr>
        <p:spPr/>
        <p:txBody>
          <a:bodyPr/>
          <a:lstStyle/>
          <a:p>
            <a:fld id="{934158FB-0EBE-4A45-8617-09B4519287F8}" type="slidenum">
              <a:rPr lang="en-US" smtClean="0"/>
              <a:t>25</a:t>
            </a:fld>
            <a:endParaRPr lang="en-US" dirty="0"/>
          </a:p>
        </p:txBody>
      </p:sp>
    </p:spTree>
    <p:extLst>
      <p:ext uri="{BB962C8B-B14F-4D97-AF65-F5344CB8AC3E}">
        <p14:creationId xmlns:p14="http://schemas.microsoft.com/office/powerpoint/2010/main" val="3257213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Phovia applications are tech driven appointments. This is a service that our clients can not purchase online, empowers your staff and we can still keep a close follow up with the patient. It is 100% guaranteed, like all Vetoquinol products. The unmixed gel has a 2-year shelf life, and the lamp has a full 2-year warranty. </a:t>
            </a:r>
          </a:p>
        </p:txBody>
      </p:sp>
      <p:sp>
        <p:nvSpPr>
          <p:cNvPr id="4" name="Slide Number Placeholder 3"/>
          <p:cNvSpPr>
            <a:spLocks noGrp="1"/>
          </p:cNvSpPr>
          <p:nvPr>
            <p:ph type="sldNum" sz="quarter" idx="10"/>
          </p:nvPr>
        </p:nvSpPr>
        <p:spPr/>
        <p:txBody>
          <a:bodyPr/>
          <a:lstStyle/>
          <a:p>
            <a:fld id="{934158FB-0EBE-4A45-8617-09B4519287F8}" type="slidenum">
              <a:rPr lang="en-US" smtClean="0"/>
              <a:t>26</a:t>
            </a:fld>
            <a:endParaRPr lang="en-US" dirty="0"/>
          </a:p>
        </p:txBody>
      </p:sp>
    </p:spTree>
    <p:extLst>
      <p:ext uri="{BB962C8B-B14F-4D97-AF65-F5344CB8AC3E}">
        <p14:creationId xmlns:p14="http://schemas.microsoft.com/office/powerpoint/2010/main" val="1832896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thinking, if I bring </a:t>
            </a:r>
            <a:r>
              <a:rPr lang="en-US" dirty="0" err="1"/>
              <a:t>Phovia</a:t>
            </a:r>
            <a:r>
              <a:rPr lang="en-US" dirty="0"/>
              <a:t> in, how should we charge?</a:t>
            </a:r>
          </a:p>
        </p:txBody>
      </p:sp>
      <p:sp>
        <p:nvSpPr>
          <p:cNvPr id="4" name="Slide Number Placeholder 3"/>
          <p:cNvSpPr>
            <a:spLocks noGrp="1"/>
          </p:cNvSpPr>
          <p:nvPr>
            <p:ph type="sldNum" sz="quarter" idx="10"/>
          </p:nvPr>
        </p:nvSpPr>
        <p:spPr/>
        <p:txBody>
          <a:bodyPr/>
          <a:lstStyle/>
          <a:p>
            <a:fld id="{934158FB-0EBE-4A45-8617-09B4519287F8}" type="slidenum">
              <a:rPr lang="en-US" smtClean="0"/>
              <a:t>27</a:t>
            </a:fld>
            <a:endParaRPr lang="en-US" dirty="0"/>
          </a:p>
        </p:txBody>
      </p:sp>
    </p:spTree>
    <p:extLst>
      <p:ext uri="{BB962C8B-B14F-4D97-AF65-F5344CB8AC3E}">
        <p14:creationId xmlns:p14="http://schemas.microsoft.com/office/powerpoint/2010/main" val="710193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suggest to establish a workflow.  I understand that changing protocols can be challenging. The client needs to understand why you are recommending these applications and we have resources to help you educate them. Everyone in the practice needs to understand how Phovia will help the patient and start the conversation with the pet parent.</a:t>
            </a:r>
          </a:p>
          <a:p>
            <a:r>
              <a:rPr lang="en-US" dirty="0"/>
              <a:t>How to charge it? We recommend you consider how much your gel cost is, the time to prepare the lesion or lesions as well as the technician’s time. Also consider the patient, the number, size, and depth of the lesions.</a:t>
            </a:r>
          </a:p>
          <a:p>
            <a:r>
              <a:rPr lang="en-US" dirty="0"/>
              <a:t>Empower your staff to deliver the applications.</a:t>
            </a:r>
          </a:p>
          <a:p>
            <a:r>
              <a:rPr lang="en-US" dirty="0"/>
              <a:t>Schedule the follow up application and evaluations up front to create that client expectation.</a:t>
            </a:r>
          </a:p>
          <a:p>
            <a:r>
              <a:rPr lang="en-US" dirty="0"/>
              <a:t>Phovia applications will continue until clinical resolution of the lesion(s). Phovia is in most cases incorporated as an adjunct to your skin protocol.</a:t>
            </a:r>
          </a:p>
        </p:txBody>
      </p:sp>
      <p:sp>
        <p:nvSpPr>
          <p:cNvPr id="4" name="Slide Number Placeholder 3"/>
          <p:cNvSpPr>
            <a:spLocks noGrp="1"/>
          </p:cNvSpPr>
          <p:nvPr>
            <p:ph type="sldNum" sz="quarter" idx="10"/>
          </p:nvPr>
        </p:nvSpPr>
        <p:spPr/>
        <p:txBody>
          <a:bodyPr/>
          <a:lstStyle/>
          <a:p>
            <a:fld id="{934158FB-0EBE-4A45-8617-09B4519287F8}" type="slidenum">
              <a:rPr lang="en-US" smtClean="0"/>
              <a:t>28</a:t>
            </a:fld>
            <a:endParaRPr lang="en-US" dirty="0"/>
          </a:p>
        </p:txBody>
      </p:sp>
    </p:spTree>
    <p:extLst>
      <p:ext uri="{BB962C8B-B14F-4D97-AF65-F5344CB8AC3E}">
        <p14:creationId xmlns:p14="http://schemas.microsoft.com/office/powerpoint/2010/main" val="1580731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price suggestions</a:t>
            </a:r>
          </a:p>
          <a:p>
            <a:r>
              <a:rPr lang="en-US" dirty="0"/>
              <a:t>If you are using Phovia in your surgical incisions, you can build the price to the overall surgery price</a:t>
            </a:r>
          </a:p>
          <a:p>
            <a:r>
              <a:rPr lang="en-US" dirty="0"/>
              <a:t>If the patient has one lesion, this is the recommended price taking into account the price of the one gel pod and prep/tech time.</a:t>
            </a:r>
          </a:p>
          <a:p>
            <a:r>
              <a:rPr lang="en-US" dirty="0"/>
              <a:t>You can also have different Phovia packages to help guide pricing.</a:t>
            </a:r>
          </a:p>
          <a:p>
            <a:r>
              <a:rPr lang="en-US" dirty="0"/>
              <a:t>As you can see all of this suggested prices are for two two minute applications per lesion which is also refer to as the back-to back Phovia applications once a week per lesion.</a:t>
            </a:r>
          </a:p>
        </p:txBody>
      </p:sp>
      <p:sp>
        <p:nvSpPr>
          <p:cNvPr id="4" name="Slide Number Placeholder 3"/>
          <p:cNvSpPr>
            <a:spLocks noGrp="1"/>
          </p:cNvSpPr>
          <p:nvPr>
            <p:ph type="sldNum" sz="quarter" idx="10"/>
          </p:nvPr>
        </p:nvSpPr>
        <p:spPr/>
        <p:txBody>
          <a:bodyPr/>
          <a:lstStyle/>
          <a:p>
            <a:fld id="{934158FB-0EBE-4A45-8617-09B4519287F8}" type="slidenum">
              <a:rPr lang="en-US" smtClean="0"/>
              <a:t>29</a:t>
            </a:fld>
            <a:endParaRPr lang="en-US" dirty="0"/>
          </a:p>
        </p:txBody>
      </p:sp>
    </p:spTree>
    <p:extLst>
      <p:ext uri="{BB962C8B-B14F-4D97-AF65-F5344CB8AC3E}">
        <p14:creationId xmlns:p14="http://schemas.microsoft.com/office/powerpoint/2010/main" val="3129502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dirty="0"/>
              <a:t>In this video we will be going over the Phovia mode of action to refresh those concepts. </a:t>
            </a:r>
          </a:p>
          <a:p>
            <a:pPr defTabSz="939729">
              <a:defRPr/>
            </a:pPr>
            <a:endParaRPr lang="en-US" dirty="0"/>
          </a:p>
          <a:p>
            <a:endParaRPr lang="en-US" dirty="0"/>
          </a:p>
        </p:txBody>
      </p:sp>
      <p:sp>
        <p:nvSpPr>
          <p:cNvPr id="4" name="Slide Number Placeholder 3"/>
          <p:cNvSpPr>
            <a:spLocks noGrp="1"/>
          </p:cNvSpPr>
          <p:nvPr>
            <p:ph type="sldNum" sz="quarter" idx="10"/>
          </p:nvPr>
        </p:nvSpPr>
        <p:spPr/>
        <p:txBody>
          <a:bodyPr/>
          <a:lstStyle/>
          <a:p>
            <a:fld id="{934158FB-0EBE-4A45-8617-09B4519287F8}" type="slidenum">
              <a:rPr lang="en-US" smtClean="0"/>
              <a:t>3</a:t>
            </a:fld>
            <a:endParaRPr lang="en-US" dirty="0"/>
          </a:p>
        </p:txBody>
      </p:sp>
    </p:spTree>
    <p:extLst>
      <p:ext uri="{BB962C8B-B14F-4D97-AF65-F5344CB8AC3E}">
        <p14:creationId xmlns:p14="http://schemas.microsoft.com/office/powerpoint/2010/main" val="2298402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Remember that the initial investment will differ based on how they received their lamp (tiered promo, pay outright or 5 gel deal). With the 5 gel deal, they will have made back their initial cost after 13 treatments and the next 11 patients is pure profit.</a:t>
            </a:r>
            <a:endParaRPr lang="en-US" dirty="0"/>
          </a:p>
        </p:txBody>
      </p:sp>
      <p:sp>
        <p:nvSpPr>
          <p:cNvPr id="4" name="Slide Number Placeholder 3"/>
          <p:cNvSpPr>
            <a:spLocks noGrp="1"/>
          </p:cNvSpPr>
          <p:nvPr>
            <p:ph type="sldNum" sz="quarter" idx="10"/>
          </p:nvPr>
        </p:nvSpPr>
        <p:spPr/>
        <p:txBody>
          <a:bodyPr/>
          <a:lstStyle/>
          <a:p>
            <a:fld id="{934158FB-0EBE-4A45-8617-09B4519287F8}" type="slidenum">
              <a:rPr lang="en-US" smtClean="0"/>
              <a:t>30</a:t>
            </a:fld>
            <a:endParaRPr lang="en-US"/>
          </a:p>
        </p:txBody>
      </p:sp>
    </p:spTree>
    <p:extLst>
      <p:ext uri="{BB962C8B-B14F-4D97-AF65-F5344CB8AC3E}">
        <p14:creationId xmlns:p14="http://schemas.microsoft.com/office/powerpoint/2010/main" val="601537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resources that we are providing to help you consider Phovia every day in practice. Toolkits to help you promote it among your clients and region, and last but not least client brochures with QR code access to videos on mode of action and advantages of Phovia</a:t>
            </a:r>
          </a:p>
        </p:txBody>
      </p:sp>
      <p:sp>
        <p:nvSpPr>
          <p:cNvPr id="4" name="Slide Number Placeholder 3"/>
          <p:cNvSpPr>
            <a:spLocks noGrp="1"/>
          </p:cNvSpPr>
          <p:nvPr>
            <p:ph type="sldNum" sz="quarter" idx="5"/>
          </p:nvPr>
        </p:nvSpPr>
        <p:spPr/>
        <p:txBody>
          <a:bodyPr/>
          <a:lstStyle/>
          <a:p>
            <a:fld id="{934158FB-0EBE-4A45-8617-09B4519287F8}" type="slidenum">
              <a:rPr lang="en-US" smtClean="0"/>
              <a:t>31</a:t>
            </a:fld>
            <a:endParaRPr lang="en-US" dirty="0"/>
          </a:p>
        </p:txBody>
      </p:sp>
    </p:spTree>
    <p:extLst>
      <p:ext uri="{BB962C8B-B14F-4D97-AF65-F5344CB8AC3E}">
        <p14:creationId xmlns:p14="http://schemas.microsoft.com/office/powerpoint/2010/main" val="3766628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us at hashtag light it up with </a:t>
            </a:r>
            <a:r>
              <a:rPr lang="en-US" dirty="0" err="1"/>
              <a:t>phovia</a:t>
            </a:r>
            <a:r>
              <a:rPr lang="en-US" dirty="0"/>
              <a:t> and upload before and after pictures of your successes!</a:t>
            </a:r>
          </a:p>
          <a:p>
            <a:endParaRPr lang="en-US" dirty="0"/>
          </a:p>
        </p:txBody>
      </p:sp>
      <p:sp>
        <p:nvSpPr>
          <p:cNvPr id="4" name="Slide Number Placeholder 3"/>
          <p:cNvSpPr>
            <a:spLocks noGrp="1"/>
          </p:cNvSpPr>
          <p:nvPr>
            <p:ph type="sldNum" sz="quarter" idx="5"/>
          </p:nvPr>
        </p:nvSpPr>
        <p:spPr/>
        <p:txBody>
          <a:bodyPr/>
          <a:lstStyle/>
          <a:p>
            <a:fld id="{934158FB-0EBE-4A45-8617-09B4519287F8}" type="slidenum">
              <a:rPr lang="en-US" smtClean="0"/>
              <a:t>32</a:t>
            </a:fld>
            <a:endParaRPr lang="en-US"/>
          </a:p>
        </p:txBody>
      </p:sp>
    </p:spTree>
    <p:extLst>
      <p:ext uri="{BB962C8B-B14F-4D97-AF65-F5344CB8AC3E}">
        <p14:creationId xmlns:p14="http://schemas.microsoft.com/office/powerpoint/2010/main" val="72462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your attention. Please feel free to ask questions on the chat or email them to </a:t>
            </a:r>
          </a:p>
        </p:txBody>
      </p:sp>
      <p:sp>
        <p:nvSpPr>
          <p:cNvPr id="4" name="Slide Number Placeholder 3"/>
          <p:cNvSpPr>
            <a:spLocks noGrp="1"/>
          </p:cNvSpPr>
          <p:nvPr>
            <p:ph type="sldNum" sz="quarter" idx="10"/>
          </p:nvPr>
        </p:nvSpPr>
        <p:spPr/>
        <p:txBody>
          <a:bodyPr/>
          <a:lstStyle/>
          <a:p>
            <a:fld id="{934158FB-0EBE-4A45-8617-09B4519287F8}" type="slidenum">
              <a:rPr lang="en-US" smtClean="0"/>
              <a:t>33</a:t>
            </a:fld>
            <a:endParaRPr lang="en-US" dirty="0"/>
          </a:p>
        </p:txBody>
      </p:sp>
    </p:spTree>
    <p:extLst>
      <p:ext uri="{BB962C8B-B14F-4D97-AF65-F5344CB8AC3E}">
        <p14:creationId xmlns:p14="http://schemas.microsoft.com/office/powerpoint/2010/main" val="69856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dirty="0"/>
              <a:t>Now that we have reviewed the mode of action of FLT, let us discuss the difference when compared to a traditional LASER. This type of light therapy is monochromatic (or one color), collimated, and coherent delivering a longer less energetic wavelength allowing for deeper tissue penetration. It is best incorporated when we want to target beyond the subcutaneous layer.</a:t>
            </a:r>
          </a:p>
          <a:p>
            <a:pPr defTabSz="939729">
              <a:defRPr/>
            </a:pPr>
            <a:r>
              <a:rPr lang="en-US" dirty="0"/>
              <a:t>Many clinics are using therapy lasers to target muscle and tendon injuries and an excellent option for chronic conditions like osteoarthritis. </a:t>
            </a:r>
          </a:p>
          <a:p>
            <a:pPr defTabSz="939729">
              <a:defRPr/>
            </a:pPr>
            <a:r>
              <a:rPr lang="en-US" dirty="0"/>
              <a:t>Next, we have LED light therapy. LED stands for Light emitting Diode. This is an extremely safe and non-invasive form of light therapy. It’s great for addressing the superficial skin layer. LED light therapy will produce a non-coherent beam of light therapy. The non-coherent light beam provides a wider tallow for less treatment time. LED light target superficial layers of the skin, controls bacteria colonization and reduces the inflammation. </a:t>
            </a:r>
          </a:p>
          <a:p>
            <a:pPr defTabSz="939729">
              <a:defRPr/>
            </a:pPr>
            <a:r>
              <a:rPr lang="en-US" dirty="0"/>
              <a:t>Fluorescent light energy is generated when you utilize the LED device to illuminate a photoconverter gel which contains light absorbing molecules or chromophores. The blue light will be amplified by these chromophores and other colors will be generated (gel will act as a prism) transmitting that energy into deeper layers of the skin simultaneously. Fluorescence light therapy is a form of light therapy that uniquely harnesses the power of fluorescent light energy (FLE) to trigger natural living biological systems and stimulate the skin's own biological processes and repair mechanisms. FLE penetrates the damaged skin at varying depths and activates numerous repair mechanisms. It initiates biological responses in the lesion or wound, including the stimulation of mitochondria and the modulation of cellular signaling pathways.</a:t>
            </a:r>
          </a:p>
          <a:p>
            <a:pPr defTabSz="939729">
              <a:defRPr/>
            </a:pPr>
            <a:r>
              <a:rPr lang="en-US" dirty="0"/>
              <a:t>Very simply put, the difference between the two is FLUORESCENCE</a:t>
            </a:r>
          </a:p>
          <a:p>
            <a:pPr defTabSz="939729">
              <a:defRPr/>
            </a:pPr>
            <a:endParaRPr lang="en-US" dirty="0"/>
          </a:p>
          <a:p>
            <a:pPr defTabSz="939729">
              <a:defRPr/>
            </a:pPr>
            <a:endParaRPr lang="en-US" dirty="0"/>
          </a:p>
          <a:p>
            <a:pPr defTabSz="939729">
              <a:defRPr/>
            </a:pPr>
            <a:endParaRPr lang="en-US" dirty="0"/>
          </a:p>
          <a:p>
            <a:pPr defTabSz="939729">
              <a:defRPr/>
            </a:pPr>
            <a:endParaRPr lang="en-US" dirty="0"/>
          </a:p>
          <a:p>
            <a:endParaRPr lang="en-US" dirty="0"/>
          </a:p>
        </p:txBody>
      </p:sp>
      <p:sp>
        <p:nvSpPr>
          <p:cNvPr id="4" name="Slide Number Placeholder 3"/>
          <p:cNvSpPr>
            <a:spLocks noGrp="1"/>
          </p:cNvSpPr>
          <p:nvPr>
            <p:ph type="sldNum" sz="quarter" idx="10"/>
          </p:nvPr>
        </p:nvSpPr>
        <p:spPr/>
        <p:txBody>
          <a:bodyPr/>
          <a:lstStyle/>
          <a:p>
            <a:fld id="{934158FB-0EBE-4A45-8617-09B4519287F8}" type="slidenum">
              <a:rPr lang="en-US" smtClean="0"/>
              <a:t>4</a:t>
            </a:fld>
            <a:endParaRPr lang="en-US" dirty="0"/>
          </a:p>
        </p:txBody>
      </p:sp>
    </p:spTree>
    <p:extLst>
      <p:ext uri="{BB962C8B-B14F-4D97-AF65-F5344CB8AC3E}">
        <p14:creationId xmlns:p14="http://schemas.microsoft.com/office/powerpoint/2010/main" val="143511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review why is considered a system </a:t>
            </a:r>
          </a:p>
        </p:txBody>
      </p:sp>
      <p:sp>
        <p:nvSpPr>
          <p:cNvPr id="4" name="Slide Number Placeholder 3"/>
          <p:cNvSpPr>
            <a:spLocks noGrp="1"/>
          </p:cNvSpPr>
          <p:nvPr>
            <p:ph type="sldNum" sz="quarter" idx="10"/>
          </p:nvPr>
        </p:nvSpPr>
        <p:spPr/>
        <p:txBody>
          <a:bodyPr/>
          <a:lstStyle/>
          <a:p>
            <a:fld id="{934158FB-0EBE-4A45-8617-09B4519287F8}" type="slidenum">
              <a:rPr lang="en-US" smtClean="0"/>
              <a:t>5</a:t>
            </a:fld>
            <a:endParaRPr lang="en-US" dirty="0"/>
          </a:p>
        </p:txBody>
      </p:sp>
    </p:spTree>
    <p:extLst>
      <p:ext uri="{BB962C8B-B14F-4D97-AF65-F5344CB8AC3E}">
        <p14:creationId xmlns:p14="http://schemas.microsoft.com/office/powerpoint/2010/main" val="4113396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Phovia is a two-part system, a light emitting lamp and a photoconverter gel. The Phovia lamp has a specific wavelength, 440-460 nm and intensity designed to optimize both the activation of chromophores for production of pulsing  FLE (520-630 nm) and provide the known beneficial effects.</a:t>
            </a:r>
          </a:p>
        </p:txBody>
      </p:sp>
      <p:sp>
        <p:nvSpPr>
          <p:cNvPr id="4" name="Slide Number Placeholder 3"/>
          <p:cNvSpPr>
            <a:spLocks noGrp="1"/>
          </p:cNvSpPr>
          <p:nvPr>
            <p:ph type="sldNum" sz="quarter" idx="10"/>
          </p:nvPr>
        </p:nvSpPr>
        <p:spPr/>
        <p:txBody>
          <a:bodyPr/>
          <a:lstStyle/>
          <a:p>
            <a:fld id="{934158FB-0EBE-4A45-8617-09B4519287F8}" type="slidenum">
              <a:rPr lang="en-US" smtClean="0"/>
              <a:t>6</a:t>
            </a:fld>
            <a:endParaRPr lang="en-US" dirty="0"/>
          </a:p>
        </p:txBody>
      </p:sp>
    </p:spTree>
    <p:extLst>
      <p:ext uri="{BB962C8B-B14F-4D97-AF65-F5344CB8AC3E}">
        <p14:creationId xmlns:p14="http://schemas.microsoft.com/office/powerpoint/2010/main" val="1009031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prepare the gel, wear gloves to avoid temporary finger staining. Mix the entire contents in the chromophore ampule into the clear carrier gel jar and mix thoroughly with the provided tongue depressor or applicator. Always place the lid back on the mixed gel jar since the chromophores are light sensitive and start degrading. Once mixed, the gel jar is safe one hour at room temperature and up to 24 hours in the refrigerator without losing efficacy. I recommend labeling the jar with date and time of mixing and before storing in the refrigerator. If you are treating an area larger than what fits under the illumination surface of the Phovia lamp, apply gel only on the area that will be illuminated at a time. Wipe the gel with a saline soaked gauze pad and apply fresh gel again for the second 2-minute illumination. Once completed, move to the next section or lesion if present.</a:t>
            </a:r>
          </a:p>
        </p:txBody>
      </p:sp>
      <p:sp>
        <p:nvSpPr>
          <p:cNvPr id="4" name="Slide Number Placeholder 3"/>
          <p:cNvSpPr>
            <a:spLocks noGrp="1"/>
          </p:cNvSpPr>
          <p:nvPr>
            <p:ph type="sldNum" sz="quarter" idx="5"/>
          </p:nvPr>
        </p:nvSpPr>
        <p:spPr/>
        <p:txBody>
          <a:bodyPr/>
          <a:lstStyle/>
          <a:p>
            <a:fld id="{934158FB-0EBE-4A45-8617-09B4519287F8}" type="slidenum">
              <a:rPr lang="en-US" smtClean="0"/>
              <a:t>7</a:t>
            </a:fld>
            <a:endParaRPr lang="en-US" dirty="0"/>
          </a:p>
        </p:txBody>
      </p:sp>
    </p:spTree>
    <p:extLst>
      <p:ext uri="{BB962C8B-B14F-4D97-AF65-F5344CB8AC3E}">
        <p14:creationId xmlns:p14="http://schemas.microsoft.com/office/powerpoint/2010/main" val="1972350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to prepare the patient to receive the Phovia applications. It is highly recommended to clip or shortened the hair if covering all or part of the lesion to bee illuminated to allow the gel to come in contact with the skin. May need to clean the lesion with chlorhexidine or saline to remove present debris, scab, or exudate. Refrain from using iodine base antiseptics as these have chromophores and we do not know what type of interaction may occur with the photoconverter gel.</a:t>
            </a:r>
          </a:p>
          <a:p>
            <a:r>
              <a:rPr lang="en-US" dirty="0"/>
              <a:t>Apply a 2mm layer of gel to the affected area. This is about the height of a quarter. You can apply directly to open lesions and be sure to incorporate healthy tissue edges.</a:t>
            </a:r>
          </a:p>
          <a:p>
            <a:r>
              <a:rPr lang="en-US" dirty="0"/>
              <a:t>Keep the lamp as close to the patient as possible (no more than 5 cm away) without touching for the duration of the treatment. The lamp will AUTOMATICALLY shut off after 2 minutes. The outer rubber bank is both removable and washable. As recommended by the manufacturer, can be wiped with water and disinfected with ethyl alcohol or chlorhexidine.</a:t>
            </a:r>
          </a:p>
          <a:p>
            <a:r>
              <a:rPr lang="en-US" dirty="0"/>
              <a:t>Do not move the lamp during treatment. </a:t>
            </a:r>
          </a:p>
          <a:p>
            <a:r>
              <a:rPr lang="en-US" dirty="0"/>
              <a:t>In between applications, carefully and gently wipe area clean with saline. Pat dry. A wet surface may cause the gel to foam slightly.</a:t>
            </a:r>
          </a:p>
          <a:p>
            <a:r>
              <a:rPr lang="en-US" dirty="0"/>
              <a:t>Additional goggles for the staff are available through your territory manager.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34158FB-0EBE-4A45-8617-09B4519287F8}" type="slidenum">
              <a:rPr lang="en-US" smtClean="0"/>
              <a:t>8</a:t>
            </a:fld>
            <a:endParaRPr lang="en-US" dirty="0"/>
          </a:p>
        </p:txBody>
      </p:sp>
    </p:spTree>
    <p:extLst>
      <p:ext uri="{BB962C8B-B14F-4D97-AF65-F5344CB8AC3E}">
        <p14:creationId xmlns:p14="http://schemas.microsoft.com/office/powerpoint/2010/main" val="3314040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apply </a:t>
            </a:r>
            <a:r>
              <a:rPr lang="en-US" dirty="0" err="1"/>
              <a:t>Phovia</a:t>
            </a:r>
            <a:endParaRPr lang="en-US" dirty="0"/>
          </a:p>
          <a:p>
            <a:r>
              <a:rPr lang="en-US" dirty="0"/>
              <a:t>The first step is to prepare the patient to receive the </a:t>
            </a:r>
            <a:r>
              <a:rPr lang="en-US" dirty="0" err="1"/>
              <a:t>Phovia</a:t>
            </a:r>
            <a:r>
              <a:rPr lang="en-US" dirty="0"/>
              <a:t> applications. It is highly recommended to clip or shortened the hair if covering all or part of the lesion to bee illuminated to allow the gel to come in contact with the skin. May need to clean the lesion with chlorhexidine or saline to remove present debris, scab, or exudate. Refrain from using iodine base antiseptics as these have chromophores and we do not know what type of interaction may occur with the photoconverter gel.</a:t>
            </a:r>
          </a:p>
          <a:p>
            <a:r>
              <a:rPr lang="en-US" dirty="0"/>
              <a:t>Apply a 2mm layer of gel to the affected area. This is about the height of a quarter. You can apply directly to open lesions and be sure to incorporate healthy tissue edges.</a:t>
            </a:r>
          </a:p>
          <a:p>
            <a:r>
              <a:rPr lang="en-US" dirty="0"/>
              <a:t>Keep the lamp as close to the patient as possible (no more than 5 cm away) without touching for the duration of the treatment. The lamp will AUTOMATICALLY shut off after 2 minutes. The outer rubber bank is both removable and washable. As recommended by the manufacturer, can be wiped with water and disinfected with ethyl alcohol or chlorhexidine.</a:t>
            </a:r>
          </a:p>
          <a:p>
            <a:r>
              <a:rPr lang="en-US" dirty="0"/>
              <a:t>Do not move the lamp during treatment. </a:t>
            </a:r>
          </a:p>
          <a:p>
            <a:r>
              <a:rPr lang="en-US" dirty="0"/>
              <a:t>In between applications, carefully and gently wipe area clean with saline. Pat dry. A wet surface may cause the gel to foam slightly.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34158FB-0EBE-4A45-8617-09B4519287F8}" type="slidenum">
              <a:rPr lang="en-US" smtClean="0"/>
              <a:t>9</a:t>
            </a:fld>
            <a:endParaRPr lang="en-US"/>
          </a:p>
        </p:txBody>
      </p:sp>
    </p:spTree>
    <p:extLst>
      <p:ext uri="{BB962C8B-B14F-4D97-AF65-F5344CB8AC3E}">
        <p14:creationId xmlns:p14="http://schemas.microsoft.com/office/powerpoint/2010/main" val="1344731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DEB856-4860-114D-A92F-EB065BCEC67A}"/>
              </a:ext>
            </a:extLst>
          </p:cNvPr>
          <p:cNvPicPr>
            <a:picLocks noChangeAspect="1"/>
          </p:cNvPicPr>
          <p:nvPr userDrawn="1"/>
        </p:nvPicPr>
        <p:blipFill>
          <a:blip r:embed="rId2"/>
          <a:stretch>
            <a:fillRect/>
          </a:stretch>
        </p:blipFill>
        <p:spPr>
          <a:xfrm flipV="1">
            <a:off x="8289560" y="5643718"/>
            <a:ext cx="979888" cy="72294"/>
          </a:xfrm>
          <a:prstGeom prst="rect">
            <a:avLst/>
          </a:prstGeom>
        </p:spPr>
      </p:pic>
      <p:pic>
        <p:nvPicPr>
          <p:cNvPr id="6" name="Picture 5">
            <a:extLst>
              <a:ext uri="{FF2B5EF4-FFF2-40B4-BE49-F238E27FC236}">
                <a16:creationId xmlns:a16="http://schemas.microsoft.com/office/drawing/2014/main" id="{2F7F36A9-1D92-3349-8550-47A869A227A2}"/>
              </a:ext>
            </a:extLst>
          </p:cNvPr>
          <p:cNvPicPr>
            <a:picLocks noChangeAspect="1"/>
          </p:cNvPicPr>
          <p:nvPr userDrawn="1"/>
        </p:nvPicPr>
        <p:blipFill>
          <a:blip r:embed="rId3"/>
          <a:stretch>
            <a:fillRect/>
          </a:stretch>
        </p:blipFill>
        <p:spPr>
          <a:xfrm>
            <a:off x="60417" y="0"/>
            <a:ext cx="5360670" cy="6858000"/>
          </a:xfrm>
          <a:prstGeom prst="rect">
            <a:avLst/>
          </a:prstGeom>
        </p:spPr>
      </p:pic>
      <p:sp>
        <p:nvSpPr>
          <p:cNvPr id="2" name="Title 1">
            <a:extLst>
              <a:ext uri="{FF2B5EF4-FFF2-40B4-BE49-F238E27FC236}">
                <a16:creationId xmlns:a16="http://schemas.microsoft.com/office/drawing/2014/main" id="{A3780C07-3871-534C-A509-4D01D7D162E7}"/>
              </a:ext>
            </a:extLst>
          </p:cNvPr>
          <p:cNvSpPr>
            <a:spLocks noGrp="1"/>
          </p:cNvSpPr>
          <p:nvPr>
            <p:ph type="ctrTitle" hasCustomPrompt="1"/>
          </p:nvPr>
        </p:nvSpPr>
        <p:spPr>
          <a:xfrm>
            <a:off x="5987143" y="4416166"/>
            <a:ext cx="5624492" cy="1154352"/>
          </a:xfrm>
          <a:prstGeom prst="rect">
            <a:avLst/>
          </a:prstGeom>
        </p:spPr>
        <p:txBody>
          <a:bodyPr anchor="t">
            <a:normAutofit/>
          </a:bodyPr>
          <a:lstStyle>
            <a:lvl1pPr algn="ctr">
              <a:defRPr sz="3600" spc="-100" baseline="0">
                <a:solidFill>
                  <a:schemeClr val="tx2"/>
                </a:solidFill>
              </a:defRPr>
            </a:lvl1pPr>
          </a:lstStyle>
          <a:p>
            <a:r>
              <a:rPr lang="en-US" dirty="0"/>
              <a:t>Subtitle</a:t>
            </a:r>
          </a:p>
        </p:txBody>
      </p:sp>
      <p:sp>
        <p:nvSpPr>
          <p:cNvPr id="3" name="Subtitle 2">
            <a:extLst>
              <a:ext uri="{FF2B5EF4-FFF2-40B4-BE49-F238E27FC236}">
                <a16:creationId xmlns:a16="http://schemas.microsoft.com/office/drawing/2014/main" id="{1280165F-F0B6-B942-84F5-89463A46A14E}"/>
              </a:ext>
            </a:extLst>
          </p:cNvPr>
          <p:cNvSpPr>
            <a:spLocks noGrp="1"/>
          </p:cNvSpPr>
          <p:nvPr>
            <p:ph type="subTitle" idx="1" hasCustomPrompt="1"/>
          </p:nvPr>
        </p:nvSpPr>
        <p:spPr>
          <a:xfrm>
            <a:off x="5987143" y="5780314"/>
            <a:ext cx="5624492" cy="524232"/>
          </a:xfrm>
        </p:spPr>
        <p:txBody>
          <a:bodyPr anchor="b">
            <a:norm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0" cap="all" spc="300" baseline="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Footer</a:t>
            </a:r>
          </a:p>
        </p:txBody>
      </p:sp>
      <p:sp>
        <p:nvSpPr>
          <p:cNvPr id="22" name="Text Placeholder 21">
            <a:extLst>
              <a:ext uri="{FF2B5EF4-FFF2-40B4-BE49-F238E27FC236}">
                <a16:creationId xmlns:a16="http://schemas.microsoft.com/office/drawing/2014/main" id="{571FF865-05C7-B647-BE24-FF9FBCD8C2DD}"/>
              </a:ext>
            </a:extLst>
          </p:cNvPr>
          <p:cNvSpPr>
            <a:spLocks noGrp="1"/>
          </p:cNvSpPr>
          <p:nvPr>
            <p:ph type="body" sz="quarter" idx="10" hasCustomPrompt="1"/>
          </p:nvPr>
        </p:nvSpPr>
        <p:spPr>
          <a:xfrm>
            <a:off x="5987143" y="2262266"/>
            <a:ext cx="5624491" cy="2153899"/>
          </a:xfrm>
        </p:spPr>
        <p:txBody>
          <a:bodyPr anchor="b">
            <a:normAutofit/>
          </a:bodyPr>
          <a:lstStyle>
            <a:lvl1pPr marL="0" indent="0" algn="ctr">
              <a:buNone/>
              <a:defRPr sz="6000" spc="-100" baseline="0">
                <a:solidFill>
                  <a:schemeClr val="accent3"/>
                </a:solidFill>
                <a:latin typeface="+mj-lt"/>
              </a:defRPr>
            </a:lvl1pPr>
          </a:lstStyle>
          <a:p>
            <a:pPr lvl="0"/>
            <a:r>
              <a:rPr lang="en-US" dirty="0"/>
              <a:t>Main Title</a:t>
            </a:r>
          </a:p>
        </p:txBody>
      </p:sp>
      <p:sp>
        <p:nvSpPr>
          <p:cNvPr id="14" name="Line">
            <a:extLst>
              <a:ext uri="{FF2B5EF4-FFF2-40B4-BE49-F238E27FC236}">
                <a16:creationId xmlns:a16="http://schemas.microsoft.com/office/drawing/2014/main" id="{5EDCEE88-2E7D-8A4F-9853-FC61061543B0}"/>
              </a:ext>
            </a:extLst>
          </p:cNvPr>
          <p:cNvSpPr/>
          <p:nvPr userDrawn="1"/>
        </p:nvSpPr>
        <p:spPr>
          <a:xfrm>
            <a:off x="7865103" y="1928768"/>
            <a:ext cx="1828800" cy="0"/>
          </a:xfrm>
          <a:prstGeom prst="line">
            <a:avLst/>
          </a:prstGeom>
          <a:ln w="50800">
            <a:solidFill>
              <a:schemeClr val="accent1"/>
            </a:solidFill>
            <a:miter lim="400000"/>
          </a:ln>
        </p:spPr>
        <p:txBody>
          <a:bodyPr lIns="84666" tIns="84666" rIns="84666" bIns="84666" anchor="ctr"/>
          <a:lstStyle/>
          <a:p>
            <a:pPr algn="ctr">
              <a:defRPr sz="3600" spc="0">
                <a:solidFill>
                  <a:srgbClr val="FFFFFF"/>
                </a:solidFill>
                <a:latin typeface="+mn-lt"/>
                <a:ea typeface="+mn-ea"/>
                <a:cs typeface="+mn-cs"/>
                <a:sym typeface="Helvetica Neue Medium"/>
              </a:defRPr>
            </a:pPr>
            <a:endParaRPr dirty="0"/>
          </a:p>
        </p:txBody>
      </p:sp>
      <p:pic>
        <p:nvPicPr>
          <p:cNvPr id="5" name="Picture 4">
            <a:extLst>
              <a:ext uri="{FF2B5EF4-FFF2-40B4-BE49-F238E27FC236}">
                <a16:creationId xmlns:a16="http://schemas.microsoft.com/office/drawing/2014/main" id="{331C367F-49E7-0A49-9624-62B61ECBD19F}"/>
              </a:ext>
            </a:extLst>
          </p:cNvPr>
          <p:cNvPicPr>
            <a:picLocks noChangeAspect="1"/>
          </p:cNvPicPr>
          <p:nvPr userDrawn="1"/>
        </p:nvPicPr>
        <p:blipFill>
          <a:blip r:embed="rId4"/>
          <a:stretch>
            <a:fillRect/>
          </a:stretch>
        </p:blipFill>
        <p:spPr>
          <a:xfrm>
            <a:off x="5987142" y="816429"/>
            <a:ext cx="5608163" cy="792928"/>
          </a:xfrm>
          <a:prstGeom prst="rect">
            <a:avLst/>
          </a:prstGeom>
        </p:spPr>
      </p:pic>
      <p:pic>
        <p:nvPicPr>
          <p:cNvPr id="9" name="Picture 8">
            <a:extLst>
              <a:ext uri="{FF2B5EF4-FFF2-40B4-BE49-F238E27FC236}">
                <a16:creationId xmlns:a16="http://schemas.microsoft.com/office/drawing/2014/main" id="{C9628F3F-A424-A847-B70F-ABB56DA01698}"/>
              </a:ext>
            </a:extLst>
          </p:cNvPr>
          <p:cNvPicPr>
            <a:picLocks noChangeAspect="1"/>
          </p:cNvPicPr>
          <p:nvPr userDrawn="1"/>
        </p:nvPicPr>
        <p:blipFill rotWithShape="1">
          <a:blip r:embed="rId5"/>
          <a:srcRect r="69231"/>
          <a:stretch/>
        </p:blipFill>
        <p:spPr>
          <a:xfrm>
            <a:off x="0" y="0"/>
            <a:ext cx="152399" cy="6858000"/>
          </a:xfrm>
          <a:prstGeom prst="rect">
            <a:avLst/>
          </a:prstGeom>
        </p:spPr>
      </p:pic>
      <p:pic>
        <p:nvPicPr>
          <p:cNvPr id="10" name="Picture 9">
            <a:extLst>
              <a:ext uri="{FF2B5EF4-FFF2-40B4-BE49-F238E27FC236}">
                <a16:creationId xmlns:a16="http://schemas.microsoft.com/office/drawing/2014/main" id="{16A32ADB-149B-D141-ADEE-7381984A2558}"/>
              </a:ext>
            </a:extLst>
          </p:cNvPr>
          <p:cNvPicPr>
            <a:picLocks noChangeAspect="1"/>
          </p:cNvPicPr>
          <p:nvPr userDrawn="1"/>
        </p:nvPicPr>
        <p:blipFill>
          <a:blip r:embed="rId6"/>
          <a:stretch>
            <a:fillRect/>
          </a:stretch>
        </p:blipFill>
        <p:spPr>
          <a:xfrm>
            <a:off x="-1" y="0"/>
            <a:ext cx="152400" cy="6858000"/>
          </a:xfrm>
          <a:prstGeom prst="rect">
            <a:avLst/>
          </a:prstGeom>
        </p:spPr>
      </p:pic>
    </p:spTree>
    <p:extLst>
      <p:ext uri="{BB962C8B-B14F-4D97-AF65-F5344CB8AC3E}">
        <p14:creationId xmlns:p14="http://schemas.microsoft.com/office/powerpoint/2010/main" val="3081125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022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150C80-00F5-E146-9304-8EAE4332C6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5AD22DF3-558F-BD43-814B-3192D7C6F100}"/>
              </a:ext>
            </a:extLst>
          </p:cNvPr>
          <p:cNvSpPr>
            <a:spLocks noGrp="1"/>
          </p:cNvSpPr>
          <p:nvPr>
            <p:ph type="body" sz="quarter" idx="10" hasCustomPrompt="1"/>
          </p:nvPr>
        </p:nvSpPr>
        <p:spPr>
          <a:xfrm>
            <a:off x="2419109" y="2661920"/>
            <a:ext cx="7354811" cy="1513840"/>
          </a:xfrm>
        </p:spPr>
        <p:txBody>
          <a:bodyPr anchor="ctr" anchorCtr="0">
            <a:normAutofit/>
          </a:bodyPr>
          <a:lstStyle>
            <a:lvl1pPr marL="0" indent="0" algn="ctr">
              <a:lnSpc>
                <a:spcPct val="100000"/>
              </a:lnSpc>
              <a:buNone/>
              <a:defRPr sz="6000" spc="-100"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Tree>
    <p:extLst>
      <p:ext uri="{BB962C8B-B14F-4D97-AF65-F5344CB8AC3E}">
        <p14:creationId xmlns:p14="http://schemas.microsoft.com/office/powerpoint/2010/main" val="3487722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373977" y="424824"/>
            <a:ext cx="11426595" cy="701449"/>
          </a:xfrm>
          <a:prstGeom prst="rect">
            <a:avLst/>
          </a:prstGeom>
        </p:spPr>
        <p:txBody>
          <a:bodyPr anchor="b" anchorCtr="0">
            <a:normAutofit/>
          </a:bodyPr>
          <a:lstStyle>
            <a:lvl1pPr>
              <a:defRPr sz="3200" spc="-100" baseline="0">
                <a:solidFill>
                  <a:schemeClr val="accent2"/>
                </a:solidFill>
              </a:defRPr>
            </a:lvl1pPr>
          </a:lstStyle>
          <a:p>
            <a:r>
              <a:rPr lang="en-US" dirty="0"/>
              <a:t>Standard layout w/watermark</a:t>
            </a:r>
          </a:p>
        </p:txBody>
      </p:sp>
      <p:sp>
        <p:nvSpPr>
          <p:cNvPr id="3" name="Content Placeholder 2">
            <a:extLst>
              <a:ext uri="{FF2B5EF4-FFF2-40B4-BE49-F238E27FC236}">
                <a16:creationId xmlns:a16="http://schemas.microsoft.com/office/drawing/2014/main" id="{F06E657C-0D68-BB4C-9E94-21B96BBEBA62}"/>
              </a:ext>
            </a:extLst>
          </p:cNvPr>
          <p:cNvSpPr>
            <a:spLocks noGrp="1"/>
          </p:cNvSpPr>
          <p:nvPr>
            <p:ph idx="1"/>
          </p:nvPr>
        </p:nvSpPr>
        <p:spPr>
          <a:xfrm>
            <a:off x="373977" y="1494264"/>
            <a:ext cx="11426596" cy="4637030"/>
          </a:xfrm>
          <a:ln>
            <a:noFill/>
          </a:ln>
        </p:spPr>
        <p:txBody>
          <a:bodyPr/>
          <a:lstStyle>
            <a:lvl1pPr>
              <a:lnSpc>
                <a:spcPct val="100000"/>
              </a:lnSpc>
              <a:defRPr sz="3000">
                <a:solidFill>
                  <a:schemeClr val="tx1"/>
                </a:solidFill>
              </a:defRPr>
            </a:lvl1pPr>
            <a:lvl2pPr>
              <a:lnSpc>
                <a:spcPct val="100000"/>
              </a:lnSpc>
              <a:defRPr sz="2700">
                <a:solidFill>
                  <a:schemeClr val="tx1"/>
                </a:solidFill>
              </a:defRPr>
            </a:lvl2pPr>
            <a:lvl3pPr>
              <a:lnSpc>
                <a:spcPct val="100000"/>
              </a:lnSpc>
              <a:defRPr sz="2300">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373976" y="153855"/>
            <a:ext cx="11426595" cy="403191"/>
          </a:xfrm>
        </p:spPr>
        <p:txBody>
          <a:bodyPr anchor="b">
            <a:normAutofit/>
          </a:bodyPr>
          <a:lstStyle>
            <a:lvl1pPr marL="0" indent="0">
              <a:buNone/>
              <a:defRPr sz="1400" cap="all" spc="400" baseline="0">
                <a:solidFill>
                  <a:schemeClr val="accent3"/>
                </a:solidFill>
                <a:latin typeface="+mj-lt"/>
              </a:defRPr>
            </a:lvl1pPr>
          </a:lstStyle>
          <a:p>
            <a:pPr lvl="0"/>
            <a:r>
              <a:rPr lang="en-US" dirty="0"/>
              <a:t>SECTION NAME</a:t>
            </a:r>
          </a:p>
        </p:txBody>
      </p:sp>
      <p:sp>
        <p:nvSpPr>
          <p:cNvPr id="4" name="Date Placeholder 3">
            <a:extLst>
              <a:ext uri="{FF2B5EF4-FFF2-40B4-BE49-F238E27FC236}">
                <a16:creationId xmlns:a16="http://schemas.microsoft.com/office/drawing/2014/main" id="{C62B9476-C40D-9B47-95B1-5E204FDAFFFE}"/>
              </a:ext>
            </a:extLst>
          </p:cNvPr>
          <p:cNvSpPr>
            <a:spLocks noGrp="1"/>
          </p:cNvSpPr>
          <p:nvPr>
            <p:ph type="dt" sz="half" idx="11"/>
          </p:nvPr>
        </p:nvSpPr>
        <p:spPr/>
        <p:txBody>
          <a:bodyPr/>
          <a:lstStyle/>
          <a:p>
            <a:fld id="{216845BF-7426-654D-A88A-64741BF8FE5C}" type="datetimeFigureOut">
              <a:rPr lang="en-US" smtClean="0"/>
              <a:pPr/>
              <a:t>10/19/2022</a:t>
            </a:fld>
            <a:endParaRPr lang="en-US" dirty="0"/>
          </a:p>
        </p:txBody>
      </p:sp>
      <p:sp>
        <p:nvSpPr>
          <p:cNvPr id="5" name="Footer Placeholder 4">
            <a:extLst>
              <a:ext uri="{FF2B5EF4-FFF2-40B4-BE49-F238E27FC236}">
                <a16:creationId xmlns:a16="http://schemas.microsoft.com/office/drawing/2014/main" id="{1913908B-692D-FB49-A9B5-C7E2877C7C83}"/>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A8C839FF-634C-A644-8DB8-B755B288D9CC}"/>
              </a:ext>
            </a:extLst>
          </p:cNvPr>
          <p:cNvSpPr>
            <a:spLocks noGrp="1"/>
          </p:cNvSpPr>
          <p:nvPr>
            <p:ph type="sldNum" sz="quarter" idx="13"/>
          </p:nvPr>
        </p:nvSpPr>
        <p:spPr/>
        <p:txBody>
          <a:bodyPr/>
          <a:lstStyle/>
          <a:p>
            <a:fld id="{ADCDF6C6-8EC0-514F-B7B7-FA8C34CB5E49}"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ntent - no waterm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373977" y="424824"/>
            <a:ext cx="11426596" cy="701449"/>
          </a:xfrm>
          <a:prstGeom prst="rect">
            <a:avLst/>
          </a:prstGeom>
        </p:spPr>
        <p:txBody>
          <a:bodyPr anchor="b" anchorCtr="0">
            <a:normAutofit/>
          </a:bodyPr>
          <a:lstStyle>
            <a:lvl1pPr>
              <a:defRPr sz="3200" spc="-100" baseline="0">
                <a:solidFill>
                  <a:schemeClr val="accent2"/>
                </a:solidFill>
              </a:defRPr>
            </a:lvl1pPr>
          </a:lstStyle>
          <a:p>
            <a:r>
              <a:rPr lang="en-US" dirty="0"/>
              <a:t>Standard layout - no watermark</a:t>
            </a:r>
          </a:p>
        </p:txBody>
      </p:sp>
      <p:sp>
        <p:nvSpPr>
          <p:cNvPr id="3" name="Content Placeholder 2">
            <a:extLst>
              <a:ext uri="{FF2B5EF4-FFF2-40B4-BE49-F238E27FC236}">
                <a16:creationId xmlns:a16="http://schemas.microsoft.com/office/drawing/2014/main" id="{F06E657C-0D68-BB4C-9E94-21B96BBEBA62}"/>
              </a:ext>
            </a:extLst>
          </p:cNvPr>
          <p:cNvSpPr>
            <a:spLocks noGrp="1"/>
          </p:cNvSpPr>
          <p:nvPr>
            <p:ph idx="1"/>
          </p:nvPr>
        </p:nvSpPr>
        <p:spPr>
          <a:xfrm>
            <a:off x="373977" y="1494264"/>
            <a:ext cx="11426596" cy="4637030"/>
          </a:xfrm>
          <a:ln>
            <a:noFill/>
          </a:ln>
        </p:spPr>
        <p:txBody>
          <a:bodyPr/>
          <a:lstStyle>
            <a:lvl1pPr>
              <a:lnSpc>
                <a:spcPct val="100000"/>
              </a:lnSpc>
              <a:defRPr sz="3000">
                <a:solidFill>
                  <a:schemeClr val="tx1"/>
                </a:solidFill>
              </a:defRPr>
            </a:lvl1pPr>
            <a:lvl2pPr>
              <a:lnSpc>
                <a:spcPct val="100000"/>
              </a:lnSpc>
              <a:defRPr sz="2700">
                <a:solidFill>
                  <a:schemeClr val="tx1"/>
                </a:solidFill>
              </a:defRPr>
            </a:lvl2pPr>
            <a:lvl3pPr>
              <a:lnSpc>
                <a:spcPct val="100000"/>
              </a:lnSpc>
              <a:defRPr sz="2300">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373977" y="153855"/>
            <a:ext cx="11426596" cy="403191"/>
          </a:xfrm>
        </p:spPr>
        <p:txBody>
          <a:bodyPr anchor="b">
            <a:normAutofit/>
          </a:bodyPr>
          <a:lstStyle>
            <a:lvl1pPr marL="0" indent="0">
              <a:buNone/>
              <a:defRPr sz="1400" cap="all" spc="400" baseline="0">
                <a:solidFill>
                  <a:schemeClr val="accent3"/>
                </a:solidFill>
                <a:latin typeface="+mj-lt"/>
              </a:defRPr>
            </a:lvl1pPr>
          </a:lstStyle>
          <a:p>
            <a:pPr lvl="0"/>
            <a:r>
              <a:rPr lang="en-US" dirty="0"/>
              <a:t>SECTION NAME</a:t>
            </a:r>
          </a:p>
        </p:txBody>
      </p:sp>
      <p:sp>
        <p:nvSpPr>
          <p:cNvPr id="4" name="Date Placeholder 3">
            <a:extLst>
              <a:ext uri="{FF2B5EF4-FFF2-40B4-BE49-F238E27FC236}">
                <a16:creationId xmlns:a16="http://schemas.microsoft.com/office/drawing/2014/main" id="{14523B7C-263B-6348-A5EE-08C2412E93AC}"/>
              </a:ext>
            </a:extLst>
          </p:cNvPr>
          <p:cNvSpPr>
            <a:spLocks noGrp="1"/>
          </p:cNvSpPr>
          <p:nvPr>
            <p:ph type="dt" sz="half" idx="11"/>
          </p:nvPr>
        </p:nvSpPr>
        <p:spPr/>
        <p:txBody>
          <a:bodyPr/>
          <a:lstStyle/>
          <a:p>
            <a:fld id="{216845BF-7426-654D-A88A-64741BF8FE5C}" type="datetimeFigureOut">
              <a:rPr lang="en-US" smtClean="0"/>
              <a:pPr/>
              <a:t>10/19/2022</a:t>
            </a:fld>
            <a:endParaRPr lang="en-US" dirty="0"/>
          </a:p>
        </p:txBody>
      </p:sp>
      <p:sp>
        <p:nvSpPr>
          <p:cNvPr id="5" name="Footer Placeholder 4">
            <a:extLst>
              <a:ext uri="{FF2B5EF4-FFF2-40B4-BE49-F238E27FC236}">
                <a16:creationId xmlns:a16="http://schemas.microsoft.com/office/drawing/2014/main" id="{C90A63D6-31B1-1548-AD9C-E71CAA1CA93A}"/>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758333B0-C452-244C-847F-364684D832E6}"/>
              </a:ext>
            </a:extLst>
          </p:cNvPr>
          <p:cNvSpPr>
            <a:spLocks noGrp="1"/>
          </p:cNvSpPr>
          <p:nvPr>
            <p:ph type="sldNum" sz="quarter" idx="13"/>
          </p:nvPr>
        </p:nvSpPr>
        <p:spPr/>
        <p:txBody>
          <a:bodyPr/>
          <a:lstStyle/>
          <a:p>
            <a:fld id="{ADCDF6C6-8EC0-514F-B7B7-FA8C34CB5E49}" type="slidenum">
              <a:rPr lang="en-US" smtClean="0"/>
              <a:pPr/>
              <a:t>‹#›</a:t>
            </a:fld>
            <a:endParaRPr lang="en-US" dirty="0"/>
          </a:p>
        </p:txBody>
      </p:sp>
    </p:spTree>
    <p:extLst>
      <p:ext uri="{BB962C8B-B14F-4D97-AF65-F5344CB8AC3E}">
        <p14:creationId xmlns:p14="http://schemas.microsoft.com/office/powerpoint/2010/main" val="15292653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ontent - Teal first bulle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BB184D-2251-B945-861B-18770ED5D6D6}"/>
              </a:ext>
            </a:extLst>
          </p:cNvPr>
          <p:cNvPicPr>
            <a:picLocks noChangeAspect="1"/>
          </p:cNvPicPr>
          <p:nvPr userDrawn="1"/>
        </p:nvPicPr>
        <p:blipFill>
          <a:blip r:embed="rId2"/>
          <a:stretch>
            <a:fillRect/>
          </a:stretch>
        </p:blipFill>
        <p:spPr>
          <a:xfrm flipV="1">
            <a:off x="440175" y="162363"/>
            <a:ext cx="996913" cy="73551"/>
          </a:xfrm>
          <a:prstGeom prst="rect">
            <a:avLst/>
          </a:prstGeom>
        </p:spPr>
      </p:pic>
      <p:sp>
        <p:nvSpPr>
          <p:cNvPr id="2"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373977" y="424824"/>
            <a:ext cx="11426596" cy="701449"/>
          </a:xfrm>
          <a:prstGeom prst="rect">
            <a:avLst/>
          </a:prstGeom>
        </p:spPr>
        <p:txBody>
          <a:bodyPr anchor="b" anchorCtr="0">
            <a:normAutofit/>
          </a:bodyPr>
          <a:lstStyle>
            <a:lvl1pPr>
              <a:defRPr sz="3200" spc="-100" baseline="0">
                <a:solidFill>
                  <a:schemeClr val="accent2"/>
                </a:solidFill>
              </a:defRPr>
            </a:lvl1pPr>
          </a:lstStyle>
          <a:p>
            <a:r>
              <a:rPr lang="en-US" dirty="0"/>
              <a:t>Standard layout w/teal first bullet</a:t>
            </a:r>
          </a:p>
        </p:txBody>
      </p:sp>
      <p:sp>
        <p:nvSpPr>
          <p:cNvPr id="3" name="Content Placeholder 2">
            <a:extLst>
              <a:ext uri="{FF2B5EF4-FFF2-40B4-BE49-F238E27FC236}">
                <a16:creationId xmlns:a16="http://schemas.microsoft.com/office/drawing/2014/main" id="{F06E657C-0D68-BB4C-9E94-21B96BBEBA62}"/>
              </a:ext>
            </a:extLst>
          </p:cNvPr>
          <p:cNvSpPr>
            <a:spLocks noGrp="1"/>
          </p:cNvSpPr>
          <p:nvPr>
            <p:ph idx="1"/>
          </p:nvPr>
        </p:nvSpPr>
        <p:spPr>
          <a:xfrm>
            <a:off x="373977" y="1494264"/>
            <a:ext cx="11426596" cy="4637030"/>
          </a:xfrm>
          <a:ln>
            <a:noFill/>
          </a:ln>
        </p:spPr>
        <p:txBody>
          <a:bodyPr/>
          <a:lstStyle>
            <a:lvl1pPr>
              <a:lnSpc>
                <a:spcPct val="100000"/>
              </a:lnSpc>
              <a:defRPr sz="3000">
                <a:solidFill>
                  <a:schemeClr val="tx2"/>
                </a:solidFill>
              </a:defRPr>
            </a:lvl1pPr>
            <a:lvl2pPr>
              <a:lnSpc>
                <a:spcPct val="100000"/>
              </a:lnSpc>
              <a:defRPr sz="2700">
                <a:solidFill>
                  <a:schemeClr val="tx1"/>
                </a:solidFill>
              </a:defRPr>
            </a:lvl2pPr>
            <a:lvl3pPr>
              <a:lnSpc>
                <a:spcPct val="100000"/>
              </a:lnSpc>
              <a:defRPr sz="2300">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373977" y="153855"/>
            <a:ext cx="11426596" cy="403191"/>
          </a:xfrm>
        </p:spPr>
        <p:txBody>
          <a:bodyPr anchor="b">
            <a:normAutofit/>
          </a:bodyPr>
          <a:lstStyle>
            <a:lvl1pPr marL="0" indent="0">
              <a:buNone/>
              <a:defRPr sz="1400" cap="all" spc="400" baseline="0">
                <a:solidFill>
                  <a:schemeClr val="accent3"/>
                </a:solidFill>
                <a:latin typeface="+mj-lt"/>
              </a:defRPr>
            </a:lvl1pPr>
          </a:lstStyle>
          <a:p>
            <a:pPr lvl="0"/>
            <a:r>
              <a:rPr lang="en-US" dirty="0"/>
              <a:t>SECTION NAME</a:t>
            </a:r>
          </a:p>
        </p:txBody>
      </p:sp>
      <p:sp>
        <p:nvSpPr>
          <p:cNvPr id="4" name="Date Placeholder 3">
            <a:extLst>
              <a:ext uri="{FF2B5EF4-FFF2-40B4-BE49-F238E27FC236}">
                <a16:creationId xmlns:a16="http://schemas.microsoft.com/office/drawing/2014/main" id="{9A4CAC5E-E671-1A47-AE71-7164D3D402AA}"/>
              </a:ext>
            </a:extLst>
          </p:cNvPr>
          <p:cNvSpPr>
            <a:spLocks noGrp="1"/>
          </p:cNvSpPr>
          <p:nvPr>
            <p:ph type="dt" sz="half" idx="11"/>
          </p:nvPr>
        </p:nvSpPr>
        <p:spPr/>
        <p:txBody>
          <a:bodyPr/>
          <a:lstStyle/>
          <a:p>
            <a:fld id="{216845BF-7426-654D-A88A-64741BF8FE5C}" type="datetimeFigureOut">
              <a:rPr lang="en-US" smtClean="0"/>
              <a:pPr/>
              <a:t>10/19/2022</a:t>
            </a:fld>
            <a:endParaRPr lang="en-US" dirty="0"/>
          </a:p>
        </p:txBody>
      </p:sp>
      <p:sp>
        <p:nvSpPr>
          <p:cNvPr id="5" name="Footer Placeholder 4">
            <a:extLst>
              <a:ext uri="{FF2B5EF4-FFF2-40B4-BE49-F238E27FC236}">
                <a16:creationId xmlns:a16="http://schemas.microsoft.com/office/drawing/2014/main" id="{E3A453BB-669B-FE41-A396-1E21C515512B}"/>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6425E0C7-1434-F54F-9501-686927E22DDA}"/>
              </a:ext>
            </a:extLst>
          </p:cNvPr>
          <p:cNvSpPr>
            <a:spLocks noGrp="1"/>
          </p:cNvSpPr>
          <p:nvPr>
            <p:ph type="sldNum" sz="quarter" idx="13"/>
          </p:nvPr>
        </p:nvSpPr>
        <p:spPr/>
        <p:txBody>
          <a:bodyPr/>
          <a:lstStyle/>
          <a:p>
            <a:fld id="{ADCDF6C6-8EC0-514F-B7B7-FA8C34CB5E49}" type="slidenum">
              <a:rPr lang="en-US" smtClean="0"/>
              <a:pPr/>
              <a:t>‹#›</a:t>
            </a:fld>
            <a:endParaRPr lang="en-US" dirty="0"/>
          </a:p>
        </p:txBody>
      </p:sp>
    </p:spTree>
    <p:extLst>
      <p:ext uri="{BB962C8B-B14F-4D97-AF65-F5344CB8AC3E}">
        <p14:creationId xmlns:p14="http://schemas.microsoft.com/office/powerpoint/2010/main" val="2233831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Content - no watermark - Teal first bull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373977" y="424824"/>
            <a:ext cx="11426596" cy="701449"/>
          </a:xfrm>
          <a:prstGeom prst="rect">
            <a:avLst/>
          </a:prstGeom>
        </p:spPr>
        <p:txBody>
          <a:bodyPr anchor="b" anchorCtr="0">
            <a:normAutofit/>
          </a:bodyPr>
          <a:lstStyle>
            <a:lvl1pPr>
              <a:defRPr sz="3200" spc="-100" baseline="0">
                <a:solidFill>
                  <a:schemeClr val="accent2"/>
                </a:solidFill>
              </a:defRPr>
            </a:lvl1pPr>
          </a:lstStyle>
          <a:p>
            <a:r>
              <a:rPr lang="en-US" dirty="0"/>
              <a:t>Standard layout w/teal – no watermark</a:t>
            </a:r>
          </a:p>
        </p:txBody>
      </p:sp>
      <p:sp>
        <p:nvSpPr>
          <p:cNvPr id="3" name="Content Placeholder 2">
            <a:extLst>
              <a:ext uri="{FF2B5EF4-FFF2-40B4-BE49-F238E27FC236}">
                <a16:creationId xmlns:a16="http://schemas.microsoft.com/office/drawing/2014/main" id="{F06E657C-0D68-BB4C-9E94-21B96BBEBA62}"/>
              </a:ext>
            </a:extLst>
          </p:cNvPr>
          <p:cNvSpPr>
            <a:spLocks noGrp="1"/>
          </p:cNvSpPr>
          <p:nvPr>
            <p:ph idx="1"/>
          </p:nvPr>
        </p:nvSpPr>
        <p:spPr>
          <a:xfrm>
            <a:off x="373977" y="1494264"/>
            <a:ext cx="11426596" cy="4637030"/>
          </a:xfrm>
          <a:ln>
            <a:noFill/>
          </a:ln>
        </p:spPr>
        <p:txBody>
          <a:bodyPr/>
          <a:lstStyle>
            <a:lvl1pPr>
              <a:lnSpc>
                <a:spcPct val="100000"/>
              </a:lnSpc>
              <a:defRPr sz="3000">
                <a:solidFill>
                  <a:schemeClr val="tx2"/>
                </a:solidFill>
              </a:defRPr>
            </a:lvl1pPr>
            <a:lvl2pPr>
              <a:lnSpc>
                <a:spcPct val="100000"/>
              </a:lnSpc>
              <a:defRPr sz="2700">
                <a:solidFill>
                  <a:schemeClr val="tx1"/>
                </a:solidFill>
              </a:defRPr>
            </a:lvl2pPr>
            <a:lvl3pPr>
              <a:lnSpc>
                <a:spcPct val="100000"/>
              </a:lnSpc>
              <a:defRPr sz="2300">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373977" y="153855"/>
            <a:ext cx="11426596" cy="403191"/>
          </a:xfrm>
        </p:spPr>
        <p:txBody>
          <a:bodyPr anchor="b">
            <a:normAutofit/>
          </a:bodyPr>
          <a:lstStyle>
            <a:lvl1pPr marL="0" indent="0">
              <a:buNone/>
              <a:defRPr sz="1400" cap="all" spc="400" baseline="0">
                <a:solidFill>
                  <a:schemeClr val="accent3"/>
                </a:solidFill>
                <a:latin typeface="+mj-lt"/>
              </a:defRPr>
            </a:lvl1pPr>
          </a:lstStyle>
          <a:p>
            <a:pPr lvl="0"/>
            <a:r>
              <a:rPr lang="en-US" dirty="0"/>
              <a:t>SECTION NAME</a:t>
            </a:r>
          </a:p>
        </p:txBody>
      </p:sp>
      <p:sp>
        <p:nvSpPr>
          <p:cNvPr id="4" name="Date Placeholder 3">
            <a:extLst>
              <a:ext uri="{FF2B5EF4-FFF2-40B4-BE49-F238E27FC236}">
                <a16:creationId xmlns:a16="http://schemas.microsoft.com/office/drawing/2014/main" id="{07C52A4E-DA86-7A48-9587-2885CFBE7098}"/>
              </a:ext>
            </a:extLst>
          </p:cNvPr>
          <p:cNvSpPr>
            <a:spLocks noGrp="1"/>
          </p:cNvSpPr>
          <p:nvPr>
            <p:ph type="dt" sz="half" idx="11"/>
          </p:nvPr>
        </p:nvSpPr>
        <p:spPr/>
        <p:txBody>
          <a:bodyPr/>
          <a:lstStyle/>
          <a:p>
            <a:fld id="{216845BF-7426-654D-A88A-64741BF8FE5C}" type="datetimeFigureOut">
              <a:rPr lang="en-US" smtClean="0"/>
              <a:pPr/>
              <a:t>10/19/2022</a:t>
            </a:fld>
            <a:endParaRPr lang="en-US" dirty="0"/>
          </a:p>
        </p:txBody>
      </p:sp>
      <p:sp>
        <p:nvSpPr>
          <p:cNvPr id="5" name="Footer Placeholder 4">
            <a:extLst>
              <a:ext uri="{FF2B5EF4-FFF2-40B4-BE49-F238E27FC236}">
                <a16:creationId xmlns:a16="http://schemas.microsoft.com/office/drawing/2014/main" id="{6DAB7A67-33E3-F34E-9160-2DE4122C61C5}"/>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1A1804C0-111C-764F-9146-3C260C5C613A}"/>
              </a:ext>
            </a:extLst>
          </p:cNvPr>
          <p:cNvSpPr>
            <a:spLocks noGrp="1"/>
          </p:cNvSpPr>
          <p:nvPr>
            <p:ph type="sldNum" sz="quarter" idx="13"/>
          </p:nvPr>
        </p:nvSpPr>
        <p:spPr/>
        <p:txBody>
          <a:bodyPr/>
          <a:lstStyle/>
          <a:p>
            <a:fld id="{ADCDF6C6-8EC0-514F-B7B7-FA8C34CB5E49}" type="slidenum">
              <a:rPr lang="en-US" smtClean="0"/>
              <a:pPr/>
              <a:t>‹#›</a:t>
            </a:fld>
            <a:endParaRPr lang="en-US" dirty="0"/>
          </a:p>
        </p:txBody>
      </p:sp>
      <p:pic>
        <p:nvPicPr>
          <p:cNvPr id="9" name="Picture 8">
            <a:extLst>
              <a:ext uri="{FF2B5EF4-FFF2-40B4-BE49-F238E27FC236}">
                <a16:creationId xmlns:a16="http://schemas.microsoft.com/office/drawing/2014/main" id="{D094B5E6-5113-3F4F-A38F-0D71F89223A2}"/>
              </a:ext>
            </a:extLst>
          </p:cNvPr>
          <p:cNvPicPr>
            <a:picLocks noChangeAspect="1"/>
          </p:cNvPicPr>
          <p:nvPr userDrawn="1"/>
        </p:nvPicPr>
        <p:blipFill>
          <a:blip r:embed="rId2"/>
          <a:stretch>
            <a:fillRect/>
          </a:stretch>
        </p:blipFill>
        <p:spPr>
          <a:xfrm flipV="1">
            <a:off x="440175" y="162363"/>
            <a:ext cx="996913" cy="73551"/>
          </a:xfrm>
          <a:prstGeom prst="rect">
            <a:avLst/>
          </a:prstGeom>
        </p:spPr>
      </p:pic>
    </p:spTree>
    <p:extLst>
      <p:ext uri="{BB962C8B-B14F-4D97-AF65-F5344CB8AC3E}">
        <p14:creationId xmlns:p14="http://schemas.microsoft.com/office/powerpoint/2010/main" val="2212344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373977" y="424824"/>
            <a:ext cx="11444185" cy="701449"/>
          </a:xfrm>
          <a:prstGeom prst="rect">
            <a:avLst/>
          </a:prstGeom>
        </p:spPr>
        <p:txBody>
          <a:bodyPr anchor="b" anchorCtr="0">
            <a:normAutofit/>
          </a:bodyPr>
          <a:lstStyle>
            <a:lvl1pPr>
              <a:defRPr sz="3200" spc="-100" baseline="0">
                <a:solidFill>
                  <a:schemeClr val="accent2"/>
                </a:solidFill>
              </a:defRPr>
            </a:lvl1pPr>
          </a:lstStyle>
          <a:p>
            <a:r>
              <a:rPr lang="en-US" dirty="0"/>
              <a:t>Two column layout</a:t>
            </a:r>
          </a:p>
        </p:txBody>
      </p:sp>
      <p:sp>
        <p:nvSpPr>
          <p:cNvPr id="10"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373976" y="153855"/>
            <a:ext cx="11444185" cy="403191"/>
          </a:xfrm>
        </p:spPr>
        <p:txBody>
          <a:bodyPr anchor="b">
            <a:normAutofit/>
          </a:bodyPr>
          <a:lstStyle>
            <a:lvl1pPr marL="0" indent="0">
              <a:buNone/>
              <a:defRPr sz="1400" cap="all" spc="400" baseline="0">
                <a:solidFill>
                  <a:schemeClr val="accent3"/>
                </a:solidFill>
                <a:latin typeface="+mj-lt"/>
              </a:defRPr>
            </a:lvl1pPr>
          </a:lstStyle>
          <a:p>
            <a:pPr lvl="0"/>
            <a:r>
              <a:rPr lang="en-US" dirty="0"/>
              <a:t>SECTION NAME</a:t>
            </a:r>
          </a:p>
        </p:txBody>
      </p:sp>
      <p:sp>
        <p:nvSpPr>
          <p:cNvPr id="12" name="Content Placeholder 2">
            <a:extLst>
              <a:ext uri="{FF2B5EF4-FFF2-40B4-BE49-F238E27FC236}">
                <a16:creationId xmlns:a16="http://schemas.microsoft.com/office/drawing/2014/main" id="{EF0D07AE-1883-9C4F-AD1C-0B8336B9DD29}"/>
              </a:ext>
            </a:extLst>
          </p:cNvPr>
          <p:cNvSpPr>
            <a:spLocks noGrp="1"/>
          </p:cNvSpPr>
          <p:nvPr>
            <p:ph idx="1"/>
          </p:nvPr>
        </p:nvSpPr>
        <p:spPr>
          <a:xfrm>
            <a:off x="373978" y="1545528"/>
            <a:ext cx="5487808" cy="4614639"/>
          </a:xfrm>
        </p:spPr>
        <p:txBody>
          <a:bodyPr/>
          <a:lstStyle>
            <a:lvl1pPr>
              <a:lnSpc>
                <a:spcPct val="100000"/>
              </a:lnSpc>
              <a:defRPr sz="2800">
                <a:solidFill>
                  <a:schemeClr val="tx2"/>
                </a:solidFill>
              </a:defRPr>
            </a:lvl1pPr>
            <a:lvl2pPr>
              <a:lnSpc>
                <a:spcPct val="100000"/>
              </a:lnSpc>
              <a:defRPr sz="2700"/>
            </a:lvl2pPr>
            <a:lvl3pPr>
              <a:lnSpc>
                <a:spcPct val="100000"/>
              </a:lnSpc>
              <a:defRPr sz="2300"/>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6DA634B1-A5B7-FE4B-899A-E59BC62C648B}"/>
              </a:ext>
            </a:extLst>
          </p:cNvPr>
          <p:cNvSpPr>
            <a:spLocks noGrp="1"/>
          </p:cNvSpPr>
          <p:nvPr>
            <p:ph idx="14"/>
          </p:nvPr>
        </p:nvSpPr>
        <p:spPr>
          <a:xfrm>
            <a:off x="6330355" y="1545529"/>
            <a:ext cx="5487808" cy="4614638"/>
          </a:xfrm>
        </p:spPr>
        <p:txBody>
          <a:bodyPr/>
          <a:lstStyle>
            <a:lvl1pPr>
              <a:lnSpc>
                <a:spcPct val="100000"/>
              </a:lnSpc>
              <a:defRPr sz="2800">
                <a:solidFill>
                  <a:schemeClr val="tx2"/>
                </a:solidFill>
              </a:defRPr>
            </a:lvl1pPr>
            <a:lvl2pPr>
              <a:lnSpc>
                <a:spcPct val="100000"/>
              </a:lnSpc>
              <a:defRPr sz="2700"/>
            </a:lvl2pPr>
            <a:lvl3pPr>
              <a:lnSpc>
                <a:spcPct val="100000"/>
              </a:lnSpc>
              <a:defRPr sz="2300"/>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82681205-1E64-7B4A-9F10-F2D2836601EB}"/>
              </a:ext>
            </a:extLst>
          </p:cNvPr>
          <p:cNvSpPr>
            <a:spLocks noGrp="1"/>
          </p:cNvSpPr>
          <p:nvPr>
            <p:ph type="dt" sz="half" idx="15"/>
          </p:nvPr>
        </p:nvSpPr>
        <p:spPr/>
        <p:txBody>
          <a:bodyPr/>
          <a:lstStyle/>
          <a:p>
            <a:fld id="{216845BF-7426-654D-A88A-64741BF8FE5C}" type="datetimeFigureOut">
              <a:rPr lang="en-US" smtClean="0"/>
              <a:pPr/>
              <a:t>10/19/2022</a:t>
            </a:fld>
            <a:endParaRPr lang="en-US" dirty="0"/>
          </a:p>
        </p:txBody>
      </p:sp>
      <p:sp>
        <p:nvSpPr>
          <p:cNvPr id="4" name="Footer Placeholder 3">
            <a:extLst>
              <a:ext uri="{FF2B5EF4-FFF2-40B4-BE49-F238E27FC236}">
                <a16:creationId xmlns:a16="http://schemas.microsoft.com/office/drawing/2014/main" id="{B0FBCD12-3E3F-1346-A190-39525842F64F}"/>
              </a:ext>
            </a:extLst>
          </p:cNvPr>
          <p:cNvSpPr>
            <a:spLocks noGrp="1"/>
          </p:cNvSpPr>
          <p:nvPr>
            <p:ph type="ftr" sz="quarter" idx="16"/>
          </p:nvPr>
        </p:nvSpPr>
        <p:spPr/>
        <p:txBody>
          <a:bodyPr/>
          <a:lstStyle/>
          <a:p>
            <a:endParaRPr lang="en-US" dirty="0"/>
          </a:p>
        </p:txBody>
      </p:sp>
      <p:sp>
        <p:nvSpPr>
          <p:cNvPr id="5" name="Slide Number Placeholder 4">
            <a:extLst>
              <a:ext uri="{FF2B5EF4-FFF2-40B4-BE49-F238E27FC236}">
                <a16:creationId xmlns:a16="http://schemas.microsoft.com/office/drawing/2014/main" id="{DD2EA987-162D-7C46-AA09-F4AFE4AFA191}"/>
              </a:ext>
            </a:extLst>
          </p:cNvPr>
          <p:cNvSpPr>
            <a:spLocks noGrp="1"/>
          </p:cNvSpPr>
          <p:nvPr>
            <p:ph type="sldNum" sz="quarter" idx="17"/>
          </p:nvPr>
        </p:nvSpPr>
        <p:spPr/>
        <p:txBody>
          <a:bodyPr/>
          <a:lstStyle/>
          <a:p>
            <a:fld id="{ADCDF6C6-8EC0-514F-B7B7-FA8C34CB5E49}" type="slidenum">
              <a:rPr lang="en-US" smtClean="0"/>
              <a:pPr/>
              <a:t>‹#›</a:t>
            </a:fld>
            <a:endParaRPr lang="en-US" dirty="0"/>
          </a:p>
        </p:txBody>
      </p:sp>
      <p:pic>
        <p:nvPicPr>
          <p:cNvPr id="11" name="Picture 10">
            <a:extLst>
              <a:ext uri="{FF2B5EF4-FFF2-40B4-BE49-F238E27FC236}">
                <a16:creationId xmlns:a16="http://schemas.microsoft.com/office/drawing/2014/main" id="{B8B19F25-EE44-4B46-8A8E-B014042A9A43}"/>
              </a:ext>
            </a:extLst>
          </p:cNvPr>
          <p:cNvPicPr>
            <a:picLocks noChangeAspect="1"/>
          </p:cNvPicPr>
          <p:nvPr userDrawn="1"/>
        </p:nvPicPr>
        <p:blipFill>
          <a:blip r:embed="rId2"/>
          <a:stretch>
            <a:fillRect/>
          </a:stretch>
        </p:blipFill>
        <p:spPr>
          <a:xfrm flipV="1">
            <a:off x="440175" y="162363"/>
            <a:ext cx="996913" cy="73551"/>
          </a:xfrm>
          <a:prstGeom prst="rect">
            <a:avLst/>
          </a:prstGeom>
        </p:spPr>
      </p:pic>
    </p:spTree>
    <p:extLst>
      <p:ext uri="{BB962C8B-B14F-4D97-AF65-F5344CB8AC3E}">
        <p14:creationId xmlns:p14="http://schemas.microsoft.com/office/powerpoint/2010/main" val="471635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373978" y="424824"/>
            <a:ext cx="11437022" cy="701449"/>
          </a:xfrm>
          <a:prstGeom prst="rect">
            <a:avLst/>
          </a:prstGeom>
        </p:spPr>
        <p:txBody>
          <a:bodyPr anchor="b" anchorCtr="0">
            <a:normAutofit/>
          </a:bodyPr>
          <a:lstStyle>
            <a:lvl1pPr>
              <a:defRPr sz="3200" spc="-100" baseline="0">
                <a:solidFill>
                  <a:schemeClr val="accent2"/>
                </a:solidFill>
              </a:defRPr>
            </a:lvl1pPr>
          </a:lstStyle>
          <a:p>
            <a:r>
              <a:rPr lang="en-US" dirty="0"/>
              <a:t>Three column layout</a:t>
            </a:r>
          </a:p>
        </p:txBody>
      </p:sp>
      <p:sp>
        <p:nvSpPr>
          <p:cNvPr id="10"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373976" y="153855"/>
            <a:ext cx="11437023" cy="403191"/>
          </a:xfrm>
        </p:spPr>
        <p:txBody>
          <a:bodyPr anchor="b">
            <a:normAutofit/>
          </a:bodyPr>
          <a:lstStyle>
            <a:lvl1pPr marL="0" indent="0">
              <a:buNone/>
              <a:defRPr sz="1400" cap="all" spc="400" baseline="0">
                <a:solidFill>
                  <a:schemeClr val="accent3"/>
                </a:solidFill>
                <a:latin typeface="+mj-lt"/>
              </a:defRPr>
            </a:lvl1pPr>
          </a:lstStyle>
          <a:p>
            <a:pPr lvl="0"/>
            <a:r>
              <a:rPr lang="en-US" dirty="0"/>
              <a:t>SECTION NAME</a:t>
            </a:r>
          </a:p>
        </p:txBody>
      </p:sp>
      <p:sp>
        <p:nvSpPr>
          <p:cNvPr id="13" name="Content Placeholder 2">
            <a:extLst>
              <a:ext uri="{FF2B5EF4-FFF2-40B4-BE49-F238E27FC236}">
                <a16:creationId xmlns:a16="http://schemas.microsoft.com/office/drawing/2014/main" id="{AE0736D9-E660-0347-B885-E4EDD7F2BA0A}"/>
              </a:ext>
            </a:extLst>
          </p:cNvPr>
          <p:cNvSpPr>
            <a:spLocks noGrp="1"/>
          </p:cNvSpPr>
          <p:nvPr>
            <p:ph idx="1"/>
          </p:nvPr>
        </p:nvSpPr>
        <p:spPr>
          <a:xfrm>
            <a:off x="373977" y="1593655"/>
            <a:ext cx="3657600" cy="4572000"/>
          </a:xfrm>
        </p:spPr>
        <p:txBody>
          <a:bodyPr/>
          <a:lstStyle>
            <a:lvl1pPr>
              <a:lnSpc>
                <a:spcPct val="100000"/>
              </a:lnSpc>
              <a:defRPr sz="2300">
                <a:solidFill>
                  <a:schemeClr val="tx2"/>
                </a:solidFill>
              </a:defRPr>
            </a:lvl1pPr>
            <a:lvl2pPr>
              <a:lnSpc>
                <a:spcPct val="100000"/>
              </a:lnSpc>
              <a:defRPr sz="2000"/>
            </a:lvl2pPr>
            <a:lvl3pPr>
              <a:lnSpc>
                <a:spcPct val="100000"/>
              </a:lnSpc>
              <a:defRPr sz="1800"/>
            </a:lvl3pPr>
            <a:lvl4pPr>
              <a:defRPr sz="1800"/>
            </a:lvl4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8C348F29-84BA-1D42-9072-A7B6957DCEB2}"/>
              </a:ext>
            </a:extLst>
          </p:cNvPr>
          <p:cNvSpPr>
            <a:spLocks noGrp="1"/>
          </p:cNvSpPr>
          <p:nvPr>
            <p:ph idx="14"/>
          </p:nvPr>
        </p:nvSpPr>
        <p:spPr>
          <a:xfrm>
            <a:off x="4263688" y="1593655"/>
            <a:ext cx="3657600" cy="4572000"/>
          </a:xfrm>
        </p:spPr>
        <p:txBody>
          <a:bodyPr/>
          <a:lstStyle>
            <a:lvl1pPr>
              <a:lnSpc>
                <a:spcPct val="100000"/>
              </a:lnSpc>
              <a:defRPr sz="2300">
                <a:solidFill>
                  <a:schemeClr val="tx2"/>
                </a:solidFill>
              </a:defRPr>
            </a:lvl1pPr>
            <a:lvl2pPr>
              <a:lnSpc>
                <a:spcPct val="100000"/>
              </a:lnSpc>
              <a:defRPr sz="2000"/>
            </a:lvl2pPr>
            <a:lvl3pPr>
              <a:lnSpc>
                <a:spcPct val="100000"/>
              </a:lnSpc>
              <a:defRPr sz="1800"/>
            </a:lvl3pPr>
            <a:lvl4pPr>
              <a:defRPr sz="1800"/>
            </a:lvl4pPr>
          </a:lstStyle>
          <a:p>
            <a:pPr lvl="0"/>
            <a:r>
              <a:rPr lang="en-US"/>
              <a:t>Click to edit Master text styles</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F5F79F2C-97EE-0243-8D12-6E47EC205D61}"/>
              </a:ext>
            </a:extLst>
          </p:cNvPr>
          <p:cNvSpPr>
            <a:spLocks noGrp="1"/>
          </p:cNvSpPr>
          <p:nvPr>
            <p:ph idx="15"/>
          </p:nvPr>
        </p:nvSpPr>
        <p:spPr>
          <a:xfrm>
            <a:off x="8153400" y="1593655"/>
            <a:ext cx="3657600" cy="4572000"/>
          </a:xfrm>
        </p:spPr>
        <p:txBody>
          <a:bodyPr/>
          <a:lstStyle>
            <a:lvl1pPr>
              <a:lnSpc>
                <a:spcPct val="100000"/>
              </a:lnSpc>
              <a:defRPr sz="2300">
                <a:solidFill>
                  <a:schemeClr val="tx2"/>
                </a:solidFill>
              </a:defRPr>
            </a:lvl1pPr>
            <a:lvl2pPr>
              <a:defRPr sz="2000"/>
            </a:lvl2pPr>
            <a:lvl3pPr>
              <a:defRPr sz="1800"/>
            </a:lvl3pPr>
            <a:lvl4pPr>
              <a:defRPr sz="1800"/>
            </a:lvl4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1401D407-49DE-A94E-99E2-994E72665BB7}"/>
              </a:ext>
            </a:extLst>
          </p:cNvPr>
          <p:cNvSpPr>
            <a:spLocks noGrp="1"/>
          </p:cNvSpPr>
          <p:nvPr>
            <p:ph type="dt" sz="half" idx="16"/>
          </p:nvPr>
        </p:nvSpPr>
        <p:spPr/>
        <p:txBody>
          <a:bodyPr/>
          <a:lstStyle/>
          <a:p>
            <a:fld id="{216845BF-7426-654D-A88A-64741BF8FE5C}" type="datetimeFigureOut">
              <a:rPr lang="en-US" smtClean="0"/>
              <a:pPr/>
              <a:t>10/19/2022</a:t>
            </a:fld>
            <a:endParaRPr lang="en-US" dirty="0"/>
          </a:p>
        </p:txBody>
      </p:sp>
      <p:sp>
        <p:nvSpPr>
          <p:cNvPr id="4" name="Footer Placeholder 3">
            <a:extLst>
              <a:ext uri="{FF2B5EF4-FFF2-40B4-BE49-F238E27FC236}">
                <a16:creationId xmlns:a16="http://schemas.microsoft.com/office/drawing/2014/main" id="{0DF08D78-7DA5-1F49-8FAF-7650F44B5FE5}"/>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76ABC436-E52D-3748-B5D0-93FFA4E3BEB6}"/>
              </a:ext>
            </a:extLst>
          </p:cNvPr>
          <p:cNvSpPr>
            <a:spLocks noGrp="1"/>
          </p:cNvSpPr>
          <p:nvPr>
            <p:ph type="sldNum" sz="quarter" idx="18"/>
          </p:nvPr>
        </p:nvSpPr>
        <p:spPr/>
        <p:txBody>
          <a:bodyPr/>
          <a:lstStyle/>
          <a:p>
            <a:fld id="{ADCDF6C6-8EC0-514F-B7B7-FA8C34CB5E49}" type="slidenum">
              <a:rPr lang="en-US" smtClean="0"/>
              <a:pPr/>
              <a:t>‹#›</a:t>
            </a:fld>
            <a:endParaRPr lang="en-US" dirty="0"/>
          </a:p>
        </p:txBody>
      </p:sp>
      <p:pic>
        <p:nvPicPr>
          <p:cNvPr id="11" name="Picture 10">
            <a:extLst>
              <a:ext uri="{FF2B5EF4-FFF2-40B4-BE49-F238E27FC236}">
                <a16:creationId xmlns:a16="http://schemas.microsoft.com/office/drawing/2014/main" id="{5A743BF1-5AED-584F-B57C-52DC91C79EC2}"/>
              </a:ext>
            </a:extLst>
          </p:cNvPr>
          <p:cNvPicPr>
            <a:picLocks noChangeAspect="1"/>
          </p:cNvPicPr>
          <p:nvPr userDrawn="1"/>
        </p:nvPicPr>
        <p:blipFill>
          <a:blip r:embed="rId2"/>
          <a:stretch>
            <a:fillRect/>
          </a:stretch>
        </p:blipFill>
        <p:spPr>
          <a:xfrm flipV="1">
            <a:off x="440175" y="162363"/>
            <a:ext cx="996913" cy="73551"/>
          </a:xfrm>
          <a:prstGeom prst="rect">
            <a:avLst/>
          </a:prstGeom>
        </p:spPr>
      </p:pic>
    </p:spTree>
    <p:extLst>
      <p:ext uri="{BB962C8B-B14F-4D97-AF65-F5344CB8AC3E}">
        <p14:creationId xmlns:p14="http://schemas.microsoft.com/office/powerpoint/2010/main" val="35807942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Righ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FAF958-8119-1345-A399-E288E3BDBB4F}"/>
              </a:ext>
            </a:extLst>
          </p:cNvPr>
          <p:cNvPicPr>
            <a:picLocks noChangeAspect="1"/>
          </p:cNvPicPr>
          <p:nvPr userDrawn="1"/>
        </p:nvPicPr>
        <p:blipFill>
          <a:blip r:embed="rId2"/>
          <a:stretch>
            <a:fillRect/>
          </a:stretch>
        </p:blipFill>
        <p:spPr>
          <a:xfrm flipV="1">
            <a:off x="5986130" y="523056"/>
            <a:ext cx="996913" cy="73551"/>
          </a:xfrm>
          <a:prstGeom prst="rect">
            <a:avLst/>
          </a:prstGeom>
        </p:spPr>
      </p:pic>
      <p:sp>
        <p:nvSpPr>
          <p:cNvPr id="6" name="Title 1">
            <a:extLst>
              <a:ext uri="{FF2B5EF4-FFF2-40B4-BE49-F238E27FC236}">
                <a16:creationId xmlns:a16="http://schemas.microsoft.com/office/drawing/2014/main" id="{E68F4B60-7254-2F4C-8BE9-FEC633B337D9}"/>
              </a:ext>
            </a:extLst>
          </p:cNvPr>
          <p:cNvSpPr>
            <a:spLocks noGrp="1"/>
          </p:cNvSpPr>
          <p:nvPr>
            <p:ph type="title" hasCustomPrompt="1"/>
          </p:nvPr>
        </p:nvSpPr>
        <p:spPr>
          <a:xfrm>
            <a:off x="5922335" y="1043877"/>
            <a:ext cx="5830111" cy="1013242"/>
          </a:xfrm>
          <a:prstGeom prst="rect">
            <a:avLst/>
          </a:prstGeom>
        </p:spPr>
        <p:txBody>
          <a:bodyPr anchor="t" anchorCtr="0">
            <a:normAutofit/>
          </a:bodyPr>
          <a:lstStyle>
            <a:lvl1pPr algn="l">
              <a:defRPr sz="3200" spc="-100" baseline="0">
                <a:solidFill>
                  <a:schemeClr val="accent2"/>
                </a:solidFill>
              </a:defRPr>
            </a:lvl1pPr>
          </a:lstStyle>
          <a:p>
            <a:r>
              <a:rPr lang="en-US" dirty="0"/>
              <a:t>Alternate layout</a:t>
            </a:r>
          </a:p>
        </p:txBody>
      </p:sp>
      <p:sp>
        <p:nvSpPr>
          <p:cNvPr id="7" name="Content Placeholder 2">
            <a:extLst>
              <a:ext uri="{FF2B5EF4-FFF2-40B4-BE49-F238E27FC236}">
                <a16:creationId xmlns:a16="http://schemas.microsoft.com/office/drawing/2014/main" id="{F06E657C-0D68-BB4C-9E94-21B96BBEBA62}"/>
              </a:ext>
            </a:extLst>
          </p:cNvPr>
          <p:cNvSpPr>
            <a:spLocks noGrp="1"/>
          </p:cNvSpPr>
          <p:nvPr>
            <p:ph idx="1"/>
          </p:nvPr>
        </p:nvSpPr>
        <p:spPr>
          <a:xfrm>
            <a:off x="5922335" y="2057119"/>
            <a:ext cx="5830111" cy="4343681"/>
          </a:xfrm>
        </p:spPr>
        <p:txBody>
          <a:bodyPr>
            <a:normAutofit/>
          </a:bodyPr>
          <a:lstStyle>
            <a:lvl1pPr algn="l">
              <a:lnSpc>
                <a:spcPct val="100000"/>
              </a:lnSpc>
              <a:defRPr sz="2800">
                <a:solidFill>
                  <a:schemeClr val="tx1"/>
                </a:solidFill>
              </a:defRPr>
            </a:lvl1pPr>
            <a:lvl2pPr algn="l">
              <a:lnSpc>
                <a:spcPct val="100000"/>
              </a:lnSpc>
              <a:defRPr sz="2400">
                <a:solidFill>
                  <a:schemeClr val="tx1"/>
                </a:solidFill>
              </a:defRPr>
            </a:lvl2pPr>
            <a:lvl3pPr algn="l">
              <a:lnSpc>
                <a:spcPct val="100000"/>
              </a:lnSpc>
              <a:defRPr sz="2000">
                <a:solidFill>
                  <a:schemeClr val="tx1"/>
                </a:solidFill>
              </a:defRPr>
            </a:lvl3pPr>
            <a:lvl4pPr algn="l">
              <a:lnSpc>
                <a:spcPct val="100000"/>
              </a:lnSpc>
              <a:defRPr sz="1600">
                <a:solidFill>
                  <a:schemeClr val="tx1"/>
                </a:solidFill>
              </a:defRPr>
            </a:lvl4pPr>
            <a:lvl5pPr algn="l">
              <a:lnSpc>
                <a:spcPct val="100000"/>
              </a:lnSpc>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a:extLst>
              <a:ext uri="{FF2B5EF4-FFF2-40B4-BE49-F238E27FC236}">
                <a16:creationId xmlns:a16="http://schemas.microsoft.com/office/drawing/2014/main" id="{5AAA422F-8C06-C14A-BE7E-8616B80A8C7F}"/>
              </a:ext>
            </a:extLst>
          </p:cNvPr>
          <p:cNvSpPr>
            <a:spLocks noGrp="1"/>
          </p:cNvSpPr>
          <p:nvPr>
            <p:ph type="body" sz="quarter" idx="10" hasCustomPrompt="1"/>
          </p:nvPr>
        </p:nvSpPr>
        <p:spPr>
          <a:xfrm>
            <a:off x="5922335" y="721599"/>
            <a:ext cx="5830111" cy="377651"/>
          </a:xfrm>
        </p:spPr>
        <p:txBody>
          <a:bodyPr>
            <a:normAutofit/>
          </a:bodyPr>
          <a:lstStyle>
            <a:lvl1pPr marL="0" indent="0" algn="l">
              <a:buNone/>
              <a:defRPr sz="1400" cap="all" spc="400" baseline="0">
                <a:solidFill>
                  <a:schemeClr val="accent3"/>
                </a:solidFill>
                <a:latin typeface="+mj-lt"/>
              </a:defRPr>
            </a:lvl1pPr>
          </a:lstStyle>
          <a:p>
            <a:pPr lvl="0"/>
            <a:r>
              <a:rPr lang="en-US" dirty="0"/>
              <a:t>SECTION NAME</a:t>
            </a:r>
          </a:p>
        </p:txBody>
      </p:sp>
      <p:pic>
        <p:nvPicPr>
          <p:cNvPr id="8" name="Picture 7">
            <a:extLst>
              <a:ext uri="{FF2B5EF4-FFF2-40B4-BE49-F238E27FC236}">
                <a16:creationId xmlns:a16="http://schemas.microsoft.com/office/drawing/2014/main" id="{227D7C85-277F-4149-9D72-5726F74F4F4C}"/>
              </a:ext>
            </a:extLst>
          </p:cNvPr>
          <p:cNvPicPr>
            <a:picLocks noChangeAspect="1"/>
          </p:cNvPicPr>
          <p:nvPr userDrawn="1"/>
        </p:nvPicPr>
        <p:blipFill>
          <a:blip r:embed="rId3"/>
          <a:stretch>
            <a:fillRect/>
          </a:stretch>
        </p:blipFill>
        <p:spPr>
          <a:xfrm>
            <a:off x="60417" y="0"/>
            <a:ext cx="5360670" cy="6858000"/>
          </a:xfrm>
          <a:prstGeom prst="rect">
            <a:avLst/>
          </a:prstGeom>
        </p:spPr>
      </p:pic>
      <p:pic>
        <p:nvPicPr>
          <p:cNvPr id="12" name="Picture 11">
            <a:extLst>
              <a:ext uri="{FF2B5EF4-FFF2-40B4-BE49-F238E27FC236}">
                <a16:creationId xmlns:a16="http://schemas.microsoft.com/office/drawing/2014/main" id="{D0EBBEE6-615E-D646-9D7C-6DA9C883322E}"/>
              </a:ext>
            </a:extLst>
          </p:cNvPr>
          <p:cNvPicPr>
            <a:picLocks noChangeAspect="1"/>
          </p:cNvPicPr>
          <p:nvPr userDrawn="1"/>
        </p:nvPicPr>
        <p:blipFill>
          <a:blip r:embed="rId4"/>
          <a:stretch>
            <a:fillRect/>
          </a:stretch>
        </p:blipFill>
        <p:spPr>
          <a:xfrm>
            <a:off x="-1" y="0"/>
            <a:ext cx="152400" cy="6858000"/>
          </a:xfrm>
          <a:prstGeom prst="rect">
            <a:avLst/>
          </a:prstGeom>
        </p:spPr>
      </p:pic>
    </p:spTree>
    <p:extLst>
      <p:ext uri="{BB962C8B-B14F-4D97-AF65-F5344CB8AC3E}">
        <p14:creationId xmlns:p14="http://schemas.microsoft.com/office/powerpoint/2010/main" val="211720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7D896F-FFF3-8843-80AF-8D6DD62F056B}"/>
              </a:ext>
            </a:extLst>
          </p:cNvPr>
          <p:cNvPicPr>
            <a:picLocks noChangeAspect="1"/>
          </p:cNvPicPr>
          <p:nvPr userDrawn="1"/>
        </p:nvPicPr>
        <p:blipFill>
          <a:blip r:embed="rId12"/>
          <a:stretch>
            <a:fillRect/>
          </a:stretch>
        </p:blipFill>
        <p:spPr>
          <a:xfrm>
            <a:off x="220718" y="6415401"/>
            <a:ext cx="9753599" cy="237773"/>
          </a:xfrm>
          <a:prstGeom prst="rect">
            <a:avLst/>
          </a:prstGeom>
        </p:spPr>
      </p:pic>
      <p:pic>
        <p:nvPicPr>
          <p:cNvPr id="11" name="Picture 10">
            <a:extLst>
              <a:ext uri="{FF2B5EF4-FFF2-40B4-BE49-F238E27FC236}">
                <a16:creationId xmlns:a16="http://schemas.microsoft.com/office/drawing/2014/main" id="{A2CCFD0C-0982-FE45-B612-E0B6595DE90A}"/>
              </a:ext>
            </a:extLst>
          </p:cNvPr>
          <p:cNvPicPr>
            <a:picLocks noChangeAspect="1"/>
          </p:cNvPicPr>
          <p:nvPr userDrawn="1"/>
        </p:nvPicPr>
        <p:blipFill>
          <a:blip r:embed="rId13"/>
          <a:stretch>
            <a:fillRect/>
          </a:stretch>
        </p:blipFill>
        <p:spPr>
          <a:xfrm>
            <a:off x="10163503" y="6415401"/>
            <a:ext cx="1747112" cy="247021"/>
          </a:xfrm>
          <a:prstGeom prst="rect">
            <a:avLst/>
          </a:prstGeom>
        </p:spPr>
      </p:pic>
      <p:sp>
        <p:nvSpPr>
          <p:cNvPr id="3" name="Text Placeholder 2">
            <a:extLst>
              <a:ext uri="{FF2B5EF4-FFF2-40B4-BE49-F238E27FC236}">
                <a16:creationId xmlns:a16="http://schemas.microsoft.com/office/drawing/2014/main" id="{3832CAD2-0A33-F04D-8B47-8B31BDF3AFEE}"/>
              </a:ext>
            </a:extLst>
          </p:cNvPr>
          <p:cNvSpPr>
            <a:spLocks noGrp="1"/>
          </p:cNvSpPr>
          <p:nvPr>
            <p:ph type="body" idx="1"/>
          </p:nvPr>
        </p:nvSpPr>
        <p:spPr>
          <a:xfrm>
            <a:off x="838200" y="2242185"/>
            <a:ext cx="10515600" cy="39757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7">
            <a:extLst>
              <a:ext uri="{FF2B5EF4-FFF2-40B4-BE49-F238E27FC236}">
                <a16:creationId xmlns:a16="http://schemas.microsoft.com/office/drawing/2014/main" id="{E2CAD5C8-5392-0E4C-8B72-90FE5C9575F2}"/>
              </a:ext>
            </a:extLst>
          </p:cNvPr>
          <p:cNvSpPr>
            <a:spLocks noGrp="1"/>
          </p:cNvSpPr>
          <p:nvPr>
            <p:ph type="title"/>
          </p:nvPr>
        </p:nvSpPr>
        <p:spPr>
          <a:xfrm>
            <a:off x="838200" y="78168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61BB67D3-EE27-6640-9A53-A3985D925ED6}"/>
              </a:ext>
            </a:extLst>
          </p:cNvPr>
          <p:cNvSpPr>
            <a:spLocks noGrp="1"/>
          </p:cNvSpPr>
          <p:nvPr>
            <p:ph type="ftr" sz="quarter" idx="3"/>
          </p:nvPr>
        </p:nvSpPr>
        <p:spPr>
          <a:xfrm>
            <a:off x="2690648" y="6356350"/>
            <a:ext cx="577018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4" name="Date Placeholder 3">
            <a:extLst>
              <a:ext uri="{FF2B5EF4-FFF2-40B4-BE49-F238E27FC236}">
                <a16:creationId xmlns:a16="http://schemas.microsoft.com/office/drawing/2014/main" id="{241CE54C-3285-0848-94DE-E251039D7A83}"/>
              </a:ext>
            </a:extLst>
          </p:cNvPr>
          <p:cNvSpPr>
            <a:spLocks noGrp="1"/>
          </p:cNvSpPr>
          <p:nvPr>
            <p:ph type="dt" sz="half" idx="2"/>
          </p:nvPr>
        </p:nvSpPr>
        <p:spPr>
          <a:xfrm>
            <a:off x="294290" y="6356350"/>
            <a:ext cx="2207172" cy="365125"/>
          </a:xfrm>
          <a:prstGeom prst="rect">
            <a:avLst/>
          </a:prstGeom>
        </p:spPr>
        <p:txBody>
          <a:bodyPr vert="horz" lIns="91440" tIns="45720" rIns="91440" bIns="45720" rtlCol="0" anchor="ctr"/>
          <a:lstStyle>
            <a:lvl1pPr algn="l">
              <a:defRPr sz="1200">
                <a:solidFill>
                  <a:schemeClr val="bg1"/>
                </a:solidFill>
              </a:defRPr>
            </a:lvl1pPr>
          </a:lstStyle>
          <a:p>
            <a:fld id="{216845BF-7426-654D-A88A-64741BF8FE5C}" type="datetimeFigureOut">
              <a:rPr lang="en-US" smtClean="0"/>
              <a:pPr/>
              <a:t>10/19/2022</a:t>
            </a:fld>
            <a:endParaRPr lang="en-US" dirty="0"/>
          </a:p>
        </p:txBody>
      </p:sp>
      <p:sp>
        <p:nvSpPr>
          <p:cNvPr id="5" name="Slide Number Placeholder 4">
            <a:extLst>
              <a:ext uri="{FF2B5EF4-FFF2-40B4-BE49-F238E27FC236}">
                <a16:creationId xmlns:a16="http://schemas.microsoft.com/office/drawing/2014/main" id="{C055B37E-6B11-F840-AA53-735068399E18}"/>
              </a:ext>
            </a:extLst>
          </p:cNvPr>
          <p:cNvSpPr>
            <a:spLocks noGrp="1"/>
          </p:cNvSpPr>
          <p:nvPr>
            <p:ph type="sldNum" sz="quarter" idx="4"/>
          </p:nvPr>
        </p:nvSpPr>
        <p:spPr>
          <a:xfrm>
            <a:off x="8650014" y="6356350"/>
            <a:ext cx="1208688" cy="365125"/>
          </a:xfrm>
          <a:prstGeom prst="rect">
            <a:avLst/>
          </a:prstGeom>
        </p:spPr>
        <p:txBody>
          <a:bodyPr vert="horz" lIns="91440" tIns="45720" rIns="91440" bIns="45720" rtlCol="0" anchor="ctr"/>
          <a:lstStyle>
            <a:lvl1pPr algn="r">
              <a:defRPr sz="1200">
                <a:solidFill>
                  <a:schemeClr val="bg1"/>
                </a:solidFill>
              </a:defRPr>
            </a:lvl1pPr>
          </a:lstStyle>
          <a:p>
            <a:fld id="{ADCDF6C6-8EC0-514F-B7B7-FA8C34CB5E49}" type="slidenum">
              <a:rPr lang="en-US" smtClean="0"/>
              <a:pPr/>
              <a:t>‹#›</a:t>
            </a:fld>
            <a:endParaRPr lang="en-US" dirty="0"/>
          </a:p>
        </p:txBody>
      </p:sp>
    </p:spTree>
    <p:extLst>
      <p:ext uri="{BB962C8B-B14F-4D97-AF65-F5344CB8AC3E}">
        <p14:creationId xmlns:p14="http://schemas.microsoft.com/office/powerpoint/2010/main" val="283411459"/>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74" r:id="rId3"/>
    <p:sldLayoutId id="2147483679" r:id="rId4"/>
    <p:sldLayoutId id="2147483678" r:id="rId5"/>
    <p:sldLayoutId id="2147483680" r:id="rId6"/>
    <p:sldLayoutId id="2147483682" r:id="rId7"/>
    <p:sldLayoutId id="2147483683" r:id="rId8"/>
    <p:sldLayoutId id="2147483669" r:id="rId9"/>
    <p:sldLayoutId id="2147483664" r:id="rId10"/>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7.png"/><Relationship Id="rId2" Type="http://schemas.microsoft.com/office/2007/relationships/media" Target="../media/media9.m4a"/><Relationship Id="rId1" Type="http://schemas.openxmlformats.org/officeDocument/2006/relationships/video" Target="https://player.vimeo.com/video/585799101?h=8e3a5f2b2e&amp;app_id=122963" TargetMode="External"/><Relationship Id="rId6" Type="http://schemas.openxmlformats.org/officeDocument/2006/relationships/image" Target="../media/image17.jpeg"/><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ideo" Target="https://player.vimeo.com/video/585799101?h=8e3a5f2b2e&amp;app_id=122963" TargetMode="Externa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21.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5.xml"/><Relationship Id="rId7" Type="http://schemas.openxmlformats.org/officeDocument/2006/relationships/image" Target="../media/image24.png"/><Relationship Id="rId12"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17.xml"/><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6.xml"/><Relationship Id="rId7" Type="http://schemas.openxmlformats.org/officeDocument/2006/relationships/image" Target="../media/image3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7.png"/><Relationship Id="rId4" Type="http://schemas.openxmlformats.org/officeDocument/2006/relationships/notesSlide" Target="../notesSlides/notesSlide18.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3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video" Target="https://player.vimeo.com/video/592425596?h=a8616ca496&amp;app_id=122963" TargetMode="External"/><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4.xml"/><Relationship Id="rId7" Type="http://schemas.openxmlformats.org/officeDocument/2006/relationships/image" Target="../media/image39.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7.png"/><Relationship Id="rId4" Type="http://schemas.openxmlformats.org/officeDocument/2006/relationships/notesSlide" Target="../notesSlides/notesSlide20.xml"/><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7.png"/><Relationship Id="rId4" Type="http://schemas.openxmlformats.org/officeDocument/2006/relationships/notesSlide" Target="../notesSlides/notesSlide21.xml"/><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audio" Target="../media/media21.m4a"/><Relationship Id="rId7" Type="http://schemas.openxmlformats.org/officeDocument/2006/relationships/diagramData" Target="../diagrams/data1.xml"/><Relationship Id="rId12" Type="http://schemas.openxmlformats.org/officeDocument/2006/relationships/image" Target="../media/image7.png"/><Relationship Id="rId2" Type="http://schemas.microsoft.com/office/2007/relationships/media" Target="../media/media21.m4a"/><Relationship Id="rId1" Type="http://schemas.openxmlformats.org/officeDocument/2006/relationships/tags" Target="../tags/tag1.xml"/><Relationship Id="rId6" Type="http://schemas.openxmlformats.org/officeDocument/2006/relationships/image" Target="../media/image47.png"/><Relationship Id="rId11" Type="http://schemas.microsoft.com/office/2007/relationships/diagramDrawing" Target="../diagrams/drawing1.xml"/><Relationship Id="rId5" Type="http://schemas.openxmlformats.org/officeDocument/2006/relationships/notesSlide" Target="../notesSlides/notesSlide23.xml"/><Relationship Id="rId10" Type="http://schemas.openxmlformats.org/officeDocument/2006/relationships/diagramColors" Target="../diagrams/colors1.xml"/><Relationship Id="rId4" Type="http://schemas.openxmlformats.org/officeDocument/2006/relationships/slideLayout" Target="../slideLayouts/slideLayout4.xml"/><Relationship Id="rId9"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25.xml"/><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26.xml"/><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player.vimeo.com/video/592425596?h=a8616ca496&amp;app_id=122963" TargetMode="Externa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3.xml"/><Relationship Id="rId7" Type="http://schemas.openxmlformats.org/officeDocument/2006/relationships/image" Target="../media/image5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2.png"/><Relationship Id="rId11" Type="http://schemas.openxmlformats.org/officeDocument/2006/relationships/image" Target="../media/image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notesSlide" Target="../notesSlides/notesSlide31.xml"/><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hyperlink" Target="http://theintenseplayer.deviantart.com/art/Twitter-Neue-iOS-Icon-329042199" TargetMode="External"/><Relationship Id="rId3" Type="http://schemas.openxmlformats.org/officeDocument/2006/relationships/slideLayout" Target="../slideLayouts/slideLayout3.xml"/><Relationship Id="rId7" Type="http://schemas.openxmlformats.org/officeDocument/2006/relationships/image" Target="../media/image5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www.pngall.com/facebook-png" TargetMode="External"/><Relationship Id="rId11" Type="http://schemas.openxmlformats.org/officeDocument/2006/relationships/image" Target="../media/image7.png"/><Relationship Id="rId5" Type="http://schemas.openxmlformats.org/officeDocument/2006/relationships/image" Target="../media/image57.png"/><Relationship Id="rId10" Type="http://schemas.openxmlformats.org/officeDocument/2006/relationships/hyperlink" Target="https://freepngimg.com/png/25750-instagram-transparent" TargetMode="External"/><Relationship Id="rId4" Type="http://schemas.openxmlformats.org/officeDocument/2006/relationships/notesSlide" Target="../notesSlides/notesSlide32.xml"/><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3.xml"/><Relationship Id="rId7" Type="http://schemas.openxmlformats.org/officeDocument/2006/relationships/image" Target="../media/image16.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image" Target="../media/image7.png"/><Relationship Id="rId4" Type="http://schemas.openxmlformats.org/officeDocument/2006/relationships/notesSlide" Target="../notesSlides/notesSlide9.xml"/><Relationship Id="rId9"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87142" y="4416166"/>
            <a:ext cx="6064649" cy="1154352"/>
          </a:xfrm>
        </p:spPr>
        <p:txBody>
          <a:bodyPr/>
          <a:lstStyle/>
          <a:p>
            <a:r>
              <a:rPr lang="en-US" dirty="0"/>
              <a:t>A New Approach to Accelerate Skin Healing</a:t>
            </a:r>
          </a:p>
        </p:txBody>
      </p:sp>
      <p:sp>
        <p:nvSpPr>
          <p:cNvPr id="3" name="Subtitle 2"/>
          <p:cNvSpPr>
            <a:spLocks noGrp="1"/>
          </p:cNvSpPr>
          <p:nvPr>
            <p:ph type="subTitle" idx="1"/>
          </p:nvPr>
        </p:nvSpPr>
        <p:spPr>
          <a:xfrm>
            <a:off x="5987143" y="6175653"/>
            <a:ext cx="5624492" cy="524232"/>
          </a:xfrm>
        </p:spPr>
        <p:txBody>
          <a:bodyPr>
            <a:normAutofit fontScale="70000" lnSpcReduction="20000"/>
          </a:bodyPr>
          <a:lstStyle/>
          <a:p>
            <a:r>
              <a:rPr lang="en-US" dirty="0"/>
              <a:t>Acacia M. </a:t>
            </a:r>
            <a:r>
              <a:rPr lang="en-US" dirty="0" err="1"/>
              <a:t>Roman,dvm</a:t>
            </a:r>
            <a:endParaRPr lang="en-US" dirty="0"/>
          </a:p>
          <a:p>
            <a:r>
              <a:rPr lang="en-US" dirty="0"/>
              <a:t>Technical services veterinarian</a:t>
            </a:r>
          </a:p>
          <a:p>
            <a:r>
              <a:rPr lang="en-US" dirty="0" err="1"/>
              <a:t>Vetoquinol</a:t>
            </a:r>
            <a:r>
              <a:rPr lang="en-US" dirty="0"/>
              <a:t> </a:t>
            </a:r>
            <a:r>
              <a:rPr lang="en-US" dirty="0" err="1"/>
              <a:t>usa</a:t>
            </a:r>
            <a:endParaRPr lang="en-US" dirty="0"/>
          </a:p>
          <a:p>
            <a:endParaRPr lang="en-US" dirty="0"/>
          </a:p>
        </p:txBody>
      </p:sp>
      <p:sp>
        <p:nvSpPr>
          <p:cNvPr id="4" name="Text Placeholder 3"/>
          <p:cNvSpPr>
            <a:spLocks noGrp="1"/>
          </p:cNvSpPr>
          <p:nvPr>
            <p:ph type="body" sz="quarter" idx="10"/>
          </p:nvPr>
        </p:nvSpPr>
        <p:spPr>
          <a:xfrm>
            <a:off x="5987143" y="2157369"/>
            <a:ext cx="5624491" cy="2153899"/>
          </a:xfrm>
        </p:spPr>
        <p:txBody>
          <a:bodyPr>
            <a:normAutofit/>
          </a:bodyPr>
          <a:lstStyle/>
          <a:p>
            <a:r>
              <a:rPr lang="en-US" dirty="0"/>
              <a:t>Fluorescent Light Therapy</a:t>
            </a:r>
          </a:p>
        </p:txBody>
      </p:sp>
      <p:pic>
        <p:nvPicPr>
          <p:cNvPr id="14" name="Audio 13">
            <a:hlinkClick r:id="" action="ppaction://media"/>
            <a:extLst>
              <a:ext uri="{FF2B5EF4-FFF2-40B4-BE49-F238E27FC236}">
                <a16:creationId xmlns:a16="http://schemas.microsoft.com/office/drawing/2014/main" id="{E97BC7F3-CC0B-4F46-A303-3E84E6C192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92917426"/>
      </p:ext>
    </p:extLst>
  </p:cSld>
  <p:clrMapOvr>
    <a:masterClrMapping/>
  </p:clrMapOvr>
  <mc:AlternateContent xmlns:mc="http://schemas.openxmlformats.org/markup-compatibility/2006" xmlns:p14="http://schemas.microsoft.com/office/powerpoint/2010/main">
    <mc:Choice Requires="p14">
      <p:transition spd="slow" p14:dur="2000" advTm="28053"/>
    </mc:Choice>
    <mc:Fallback xmlns="">
      <p:transition spd="slow" advTm="2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153B-A357-4545-8D47-6B8BA26CE61A}"/>
              </a:ext>
            </a:extLst>
          </p:cNvPr>
          <p:cNvSpPr>
            <a:spLocks noGrp="1"/>
          </p:cNvSpPr>
          <p:nvPr>
            <p:ph type="title"/>
          </p:nvPr>
        </p:nvSpPr>
        <p:spPr>
          <a:xfrm>
            <a:off x="100845" y="0"/>
            <a:ext cx="11426596" cy="532507"/>
          </a:xfrm>
        </p:spPr>
        <p:txBody>
          <a:bodyPr>
            <a:normAutofit/>
          </a:bodyPr>
          <a:lstStyle/>
          <a:p>
            <a:r>
              <a:rPr lang="en-US" sz="2800" dirty="0"/>
              <a:t>How to Use</a:t>
            </a:r>
          </a:p>
        </p:txBody>
      </p:sp>
      <p:pic>
        <p:nvPicPr>
          <p:cNvPr id="5" name="Online Media 4" title="How To Use Phovia">
            <a:hlinkClick r:id="" action="ppaction://media"/>
            <a:extLst>
              <a:ext uri="{FF2B5EF4-FFF2-40B4-BE49-F238E27FC236}">
                <a16:creationId xmlns:a16="http://schemas.microsoft.com/office/drawing/2014/main" id="{B40904BB-32A3-4CD2-825B-9BC5C3143378}"/>
              </a:ext>
            </a:extLst>
          </p:cNvPr>
          <p:cNvPicPr>
            <a:picLocks noGrp="1" noRot="1" noChangeAspect="1"/>
          </p:cNvPicPr>
          <p:nvPr>
            <p:ph idx="1"/>
            <a:videoFile r:link="rId1"/>
          </p:nvPr>
        </p:nvPicPr>
        <p:blipFill>
          <a:blip r:embed="rId6"/>
          <a:stretch>
            <a:fillRect/>
          </a:stretch>
        </p:blipFill>
        <p:spPr>
          <a:xfrm>
            <a:off x="1292474" y="727075"/>
            <a:ext cx="9607052" cy="5403850"/>
          </a:xfrm>
          <a:prstGeom prst="rect">
            <a:avLst/>
          </a:prstGeom>
        </p:spPr>
      </p:pic>
      <p:pic>
        <p:nvPicPr>
          <p:cNvPr id="3" name="Audio 2">
            <a:hlinkClick r:id="" action="ppaction://media"/>
            <a:extLst>
              <a:ext uri="{FF2B5EF4-FFF2-40B4-BE49-F238E27FC236}">
                <a16:creationId xmlns:a16="http://schemas.microsoft.com/office/drawing/2014/main" id="{EB4E3477-EF1E-410A-A789-8DC2F89ABF9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05522100"/>
      </p:ext>
    </p:extLst>
  </p:cSld>
  <p:clrMapOvr>
    <a:masterClrMapping/>
  </p:clrMapOvr>
  <mc:AlternateContent xmlns:mc="http://schemas.openxmlformats.org/markup-compatibility/2006" xmlns:p14="http://schemas.microsoft.com/office/powerpoint/2010/main">
    <mc:Choice Requires="p14">
      <p:transition spd="slow" p14:dur="2000" advTm="43641"/>
    </mc:Choice>
    <mc:Fallback xmlns="">
      <p:transition spd="slow" advTm="43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153B-A357-4545-8D47-6B8BA26CE61A}"/>
              </a:ext>
            </a:extLst>
          </p:cNvPr>
          <p:cNvSpPr>
            <a:spLocks noGrp="1"/>
          </p:cNvSpPr>
          <p:nvPr>
            <p:ph type="title"/>
          </p:nvPr>
        </p:nvSpPr>
        <p:spPr>
          <a:xfrm>
            <a:off x="100845" y="0"/>
            <a:ext cx="11426596" cy="532507"/>
          </a:xfrm>
        </p:spPr>
        <p:txBody>
          <a:bodyPr>
            <a:normAutofit/>
          </a:bodyPr>
          <a:lstStyle/>
          <a:p>
            <a:r>
              <a:rPr lang="en-US" sz="2800" dirty="0"/>
              <a:t>How to Use</a:t>
            </a:r>
          </a:p>
        </p:txBody>
      </p:sp>
      <p:pic>
        <p:nvPicPr>
          <p:cNvPr id="5" name="Online Media 4" title="How To Use Phovia">
            <a:hlinkClick r:id="" action="ppaction://media"/>
            <a:extLst>
              <a:ext uri="{FF2B5EF4-FFF2-40B4-BE49-F238E27FC236}">
                <a16:creationId xmlns:a16="http://schemas.microsoft.com/office/drawing/2014/main" id="{B40904BB-32A3-4CD2-825B-9BC5C3143378}"/>
              </a:ext>
            </a:extLst>
          </p:cNvPr>
          <p:cNvPicPr>
            <a:picLocks noGrp="1" noRot="1" noChangeAspect="1"/>
          </p:cNvPicPr>
          <p:nvPr>
            <p:ph idx="1"/>
            <a:videoFile r:link="rId1"/>
          </p:nvPr>
        </p:nvPicPr>
        <p:blipFill>
          <a:blip r:embed="rId4"/>
          <a:stretch>
            <a:fillRect/>
          </a:stretch>
        </p:blipFill>
        <p:spPr>
          <a:xfrm>
            <a:off x="1292474" y="727075"/>
            <a:ext cx="9607052" cy="5403850"/>
          </a:xfrm>
          <a:prstGeom prst="rect">
            <a:avLst/>
          </a:prstGeom>
        </p:spPr>
      </p:pic>
    </p:spTree>
    <p:extLst>
      <p:ext uri="{BB962C8B-B14F-4D97-AF65-F5344CB8AC3E}">
        <p14:creationId xmlns:p14="http://schemas.microsoft.com/office/powerpoint/2010/main" val="404530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A70049F-D147-4599-B2D6-C8D8EBBD49B3}"/>
              </a:ext>
            </a:extLst>
          </p:cNvPr>
          <p:cNvPicPr>
            <a:picLocks noGrp="1" noChangeAspect="1"/>
          </p:cNvPicPr>
          <p:nvPr>
            <p:ph idx="1"/>
          </p:nvPr>
        </p:nvPicPr>
        <p:blipFill>
          <a:blip r:embed="rId5"/>
          <a:stretch>
            <a:fillRect/>
          </a:stretch>
        </p:blipFill>
        <p:spPr>
          <a:xfrm>
            <a:off x="3777342" y="130628"/>
            <a:ext cx="8190721" cy="6130925"/>
          </a:xfrm>
        </p:spPr>
      </p:pic>
      <p:sp>
        <p:nvSpPr>
          <p:cNvPr id="11" name="TextBox 10">
            <a:extLst>
              <a:ext uri="{FF2B5EF4-FFF2-40B4-BE49-F238E27FC236}">
                <a16:creationId xmlns:a16="http://schemas.microsoft.com/office/drawing/2014/main" id="{E1159B65-E7C7-4204-848D-B009F1F3F2D9}"/>
              </a:ext>
            </a:extLst>
          </p:cNvPr>
          <p:cNvSpPr txBox="1"/>
          <p:nvPr/>
        </p:nvSpPr>
        <p:spPr>
          <a:xfrm>
            <a:off x="982684" y="564600"/>
            <a:ext cx="2318657" cy="5262979"/>
          </a:xfrm>
          <a:prstGeom prst="rect">
            <a:avLst/>
          </a:prstGeom>
          <a:noFill/>
        </p:spPr>
        <p:txBody>
          <a:bodyPr wrap="square">
            <a:spAutoFit/>
          </a:bodyPr>
          <a:lstStyle/>
          <a:p>
            <a:pPr algn="r"/>
            <a:r>
              <a:rPr lang="en-US" sz="2400" dirty="0"/>
              <a:t>IF your lamp charging base breaks, you can plug directly into the Phovia Lamp with the charging cord. Then, please call your Vetoquinol Territory Manager for further instructions.</a:t>
            </a:r>
          </a:p>
        </p:txBody>
      </p:sp>
      <p:pic>
        <p:nvPicPr>
          <p:cNvPr id="3" name="Audio 2">
            <a:hlinkClick r:id="" action="ppaction://media"/>
            <a:extLst>
              <a:ext uri="{FF2B5EF4-FFF2-40B4-BE49-F238E27FC236}">
                <a16:creationId xmlns:a16="http://schemas.microsoft.com/office/drawing/2014/main" id="{643FCA15-1F7A-48EA-B132-C9BFC82407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7001441"/>
      </p:ext>
    </p:extLst>
  </p:cSld>
  <p:clrMapOvr>
    <a:masterClrMapping/>
  </p:clrMapOvr>
  <mc:AlternateContent xmlns:mc="http://schemas.openxmlformats.org/markup-compatibility/2006" xmlns:p14="http://schemas.microsoft.com/office/powerpoint/2010/main">
    <mc:Choice Requires="p14">
      <p:transition spd="slow" p14:dur="2000" advTm="37704"/>
    </mc:Choice>
    <mc:Fallback xmlns="">
      <p:transition spd="slow" advTm="3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000" dirty="0"/>
              <a:t>PHOVIA IN ACTION</a:t>
            </a:r>
          </a:p>
        </p:txBody>
      </p:sp>
      <p:pic>
        <p:nvPicPr>
          <p:cNvPr id="3" name="Audio 2">
            <a:hlinkClick r:id="" action="ppaction://media"/>
            <a:extLst>
              <a:ext uri="{FF2B5EF4-FFF2-40B4-BE49-F238E27FC236}">
                <a16:creationId xmlns:a16="http://schemas.microsoft.com/office/drawing/2014/main" id="{021AC575-469B-45E5-8D48-76B1E50405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85634186"/>
      </p:ext>
    </p:extLst>
  </p:cSld>
  <p:clrMapOvr>
    <a:masterClrMapping/>
  </p:clrMapOvr>
  <mc:AlternateContent xmlns:mc="http://schemas.openxmlformats.org/markup-compatibility/2006" xmlns:p14="http://schemas.microsoft.com/office/powerpoint/2010/main">
    <mc:Choice Requires="p14">
      <p:transition spd="slow" p14:dur="2000" advTm="6618"/>
    </mc:Choice>
    <mc:Fallback xmlns="">
      <p:transition spd="slow" advTm="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153B-A357-4545-8D47-6B8BA26CE61A}"/>
              </a:ext>
            </a:extLst>
          </p:cNvPr>
          <p:cNvSpPr>
            <a:spLocks noGrp="1"/>
          </p:cNvSpPr>
          <p:nvPr>
            <p:ph type="title"/>
          </p:nvPr>
        </p:nvSpPr>
        <p:spPr/>
        <p:txBody>
          <a:bodyPr/>
          <a:lstStyle/>
          <a:p>
            <a:r>
              <a:rPr lang="en-US" dirty="0"/>
              <a:t>Applications</a:t>
            </a:r>
          </a:p>
        </p:txBody>
      </p:sp>
      <p:sp>
        <p:nvSpPr>
          <p:cNvPr id="4" name="Text Placeholder 3">
            <a:extLst>
              <a:ext uri="{FF2B5EF4-FFF2-40B4-BE49-F238E27FC236}">
                <a16:creationId xmlns:a16="http://schemas.microsoft.com/office/drawing/2014/main" id="{696FC475-3C70-2A43-ADDB-4E5A1E69B396}"/>
              </a:ext>
            </a:extLst>
          </p:cNvPr>
          <p:cNvSpPr>
            <a:spLocks noGrp="1"/>
          </p:cNvSpPr>
          <p:nvPr>
            <p:ph type="body" sz="quarter" idx="10"/>
          </p:nvPr>
        </p:nvSpPr>
        <p:spPr/>
        <p:txBody>
          <a:bodyPr/>
          <a:lstStyle/>
          <a:p>
            <a:r>
              <a:rPr lang="en-US" dirty="0"/>
              <a:t>The phovia system</a:t>
            </a:r>
          </a:p>
        </p:txBody>
      </p:sp>
      <p:sp>
        <p:nvSpPr>
          <p:cNvPr id="3" name="Content Placeholder 2"/>
          <p:cNvSpPr>
            <a:spLocks noGrp="1"/>
          </p:cNvSpPr>
          <p:nvPr>
            <p:ph idx="1"/>
          </p:nvPr>
        </p:nvSpPr>
        <p:spPr>
          <a:xfrm>
            <a:off x="860555" y="1236441"/>
            <a:ext cx="4043644" cy="4989519"/>
          </a:xfrm>
        </p:spPr>
        <p:txBody>
          <a:bodyPr vert="horz" lIns="91440" tIns="45720" rIns="91440" bIns="45720" rtlCol="0" anchor="t">
            <a:noAutofit/>
          </a:bodyPr>
          <a:lstStyle/>
          <a:p>
            <a:r>
              <a:rPr lang="en-US" sz="2800" dirty="0"/>
              <a:t>Deep Bacterial Pyoderma</a:t>
            </a:r>
          </a:p>
          <a:p>
            <a:r>
              <a:rPr lang="en-US" sz="2800" dirty="0"/>
              <a:t>Superficial Pyoderma</a:t>
            </a:r>
          </a:p>
          <a:p>
            <a:r>
              <a:rPr lang="en-US" sz="2800" dirty="0"/>
              <a:t>Traumatic wounds</a:t>
            </a:r>
          </a:p>
          <a:p>
            <a:r>
              <a:rPr lang="en-US" sz="2800" dirty="0"/>
              <a:t>Burns</a:t>
            </a:r>
          </a:p>
          <a:p>
            <a:r>
              <a:rPr lang="en-US" sz="2800" dirty="0"/>
              <a:t>De-gloving Injuries</a:t>
            </a:r>
          </a:p>
          <a:p>
            <a:r>
              <a:rPr lang="en-US" sz="2800" dirty="0"/>
              <a:t>Road Rash</a:t>
            </a:r>
          </a:p>
          <a:p>
            <a:r>
              <a:rPr lang="en-US" sz="2800" dirty="0"/>
              <a:t>Bites</a:t>
            </a:r>
          </a:p>
          <a:p>
            <a:r>
              <a:rPr lang="en-US" sz="2800" dirty="0"/>
              <a:t>Cuts</a:t>
            </a:r>
          </a:p>
          <a:p>
            <a:pPr marL="457200" lvl="1" indent="0">
              <a:buNone/>
            </a:pPr>
            <a:endParaRPr lang="en-US" sz="2000" dirty="0"/>
          </a:p>
          <a:p>
            <a:pPr marL="457200" lvl="1" indent="0">
              <a:buNone/>
            </a:pPr>
            <a:endParaRPr lang="en-US" sz="2000" dirty="0"/>
          </a:p>
        </p:txBody>
      </p:sp>
      <p:sp>
        <p:nvSpPr>
          <p:cNvPr id="11" name="Content Placeholder 2">
            <a:extLst>
              <a:ext uri="{FF2B5EF4-FFF2-40B4-BE49-F238E27FC236}">
                <a16:creationId xmlns:a16="http://schemas.microsoft.com/office/drawing/2014/main" id="{827E17FE-8D01-4E76-B60F-D8E51C35B674}"/>
              </a:ext>
            </a:extLst>
          </p:cNvPr>
          <p:cNvSpPr txBox="1">
            <a:spLocks/>
          </p:cNvSpPr>
          <p:nvPr/>
        </p:nvSpPr>
        <p:spPr>
          <a:xfrm>
            <a:off x="6043636" y="1239015"/>
            <a:ext cx="5140037" cy="4637030"/>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7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err="1"/>
              <a:t>Pyotraumatic</a:t>
            </a:r>
            <a:r>
              <a:rPr lang="en-US" sz="2800" dirty="0"/>
              <a:t> Dermatitis</a:t>
            </a:r>
          </a:p>
          <a:p>
            <a:r>
              <a:rPr lang="en-US" sz="2800" dirty="0"/>
              <a:t>Second Intention Healing</a:t>
            </a:r>
          </a:p>
          <a:p>
            <a:r>
              <a:rPr lang="en-US" sz="2800" dirty="0"/>
              <a:t>Perianal Fistulas</a:t>
            </a:r>
          </a:p>
          <a:p>
            <a:r>
              <a:rPr lang="en-US" sz="2800" dirty="0"/>
              <a:t>Lick Granulomas</a:t>
            </a:r>
          </a:p>
          <a:p>
            <a:r>
              <a:rPr lang="en-US" sz="2800" dirty="0"/>
              <a:t>Hotspots</a:t>
            </a:r>
          </a:p>
          <a:p>
            <a:r>
              <a:rPr lang="en-US" sz="2800" dirty="0"/>
              <a:t>Abscesses</a:t>
            </a:r>
          </a:p>
          <a:p>
            <a:r>
              <a:rPr lang="en-US" sz="2800" dirty="0"/>
              <a:t>Interdigital furunculosis</a:t>
            </a:r>
          </a:p>
          <a:p>
            <a:r>
              <a:rPr lang="en-US" sz="2800" dirty="0"/>
              <a:t>Complicated/Uncomplicated Surgical Wounds</a:t>
            </a:r>
          </a:p>
          <a:p>
            <a:endParaRPr lang="en-US" sz="2800" dirty="0"/>
          </a:p>
          <a:p>
            <a:endParaRPr lang="en-US" sz="2800" dirty="0"/>
          </a:p>
          <a:p>
            <a:pPr marL="0" indent="0">
              <a:buNone/>
            </a:pPr>
            <a:endParaRPr lang="en-US" sz="2800" dirty="0"/>
          </a:p>
          <a:p>
            <a:endParaRPr lang="en-US" sz="2800" dirty="0"/>
          </a:p>
          <a:p>
            <a:endParaRPr lang="en-US" sz="2800" dirty="0"/>
          </a:p>
        </p:txBody>
      </p:sp>
      <p:pic>
        <p:nvPicPr>
          <p:cNvPr id="5" name="Audio 4">
            <a:hlinkClick r:id="" action="ppaction://media"/>
            <a:extLst>
              <a:ext uri="{FF2B5EF4-FFF2-40B4-BE49-F238E27FC236}">
                <a16:creationId xmlns:a16="http://schemas.microsoft.com/office/drawing/2014/main" id="{7310BD50-2728-4F23-A4B0-712A627B68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80244210"/>
      </p:ext>
    </p:extLst>
  </p:cSld>
  <p:clrMapOvr>
    <a:masterClrMapping/>
  </p:clrMapOvr>
  <mc:AlternateContent xmlns:mc="http://schemas.openxmlformats.org/markup-compatibility/2006" xmlns:p14="http://schemas.microsoft.com/office/powerpoint/2010/main">
    <mc:Choice Requires="p14">
      <p:transition spd="slow" p14:dur="2000" advTm="95037"/>
    </mc:Choice>
    <mc:Fallback xmlns="">
      <p:transition spd="slow" advTm="9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9ABC-48CD-45A2-BCE3-876BAE7D825D}"/>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3E725EC3-B1AF-472A-9D7B-F794F4558D6D}"/>
              </a:ext>
            </a:extLst>
          </p:cNvPr>
          <p:cNvSpPr>
            <a:spLocks noGrp="1"/>
          </p:cNvSpPr>
          <p:nvPr>
            <p:ph idx="1"/>
          </p:nvPr>
        </p:nvSpPr>
        <p:spPr/>
        <p:txBody>
          <a:bodyPr/>
          <a:lstStyle/>
          <a:p>
            <a:r>
              <a:rPr lang="en-US" dirty="0"/>
              <a:t>Phovia has only been studied in dogs and cats at this point.</a:t>
            </a:r>
          </a:p>
          <a:p>
            <a:r>
              <a:rPr lang="en-US" dirty="0"/>
              <a:t>There is no data with using Phovia in horses yet. Studies are ongoing.</a:t>
            </a:r>
          </a:p>
          <a:p>
            <a:r>
              <a:rPr lang="en-US" dirty="0"/>
              <a:t>Use caution/avoid on areas where suspicion of malignancy exists.</a:t>
            </a:r>
          </a:p>
          <a:p>
            <a:r>
              <a:rPr lang="en-US" dirty="0"/>
              <a:t>In many cases, not treating the underlying cause of skin disease may result in re-occurrence.</a:t>
            </a:r>
          </a:p>
          <a:p>
            <a:endParaRPr lang="en-US" dirty="0"/>
          </a:p>
        </p:txBody>
      </p:sp>
      <p:sp>
        <p:nvSpPr>
          <p:cNvPr id="4" name="Text Placeholder 3">
            <a:extLst>
              <a:ext uri="{FF2B5EF4-FFF2-40B4-BE49-F238E27FC236}">
                <a16:creationId xmlns:a16="http://schemas.microsoft.com/office/drawing/2014/main" id="{36BC3521-A79C-4827-8EEE-C323975F0376}"/>
              </a:ext>
            </a:extLst>
          </p:cNvPr>
          <p:cNvSpPr>
            <a:spLocks noGrp="1"/>
          </p:cNvSpPr>
          <p:nvPr>
            <p:ph type="body" sz="quarter" idx="10"/>
          </p:nvPr>
        </p:nvSpPr>
        <p:spPr/>
        <p:txBody>
          <a:bodyPr/>
          <a:lstStyle/>
          <a:p>
            <a:r>
              <a:rPr lang="en-US" dirty="0"/>
              <a:t>Phovia</a:t>
            </a:r>
          </a:p>
        </p:txBody>
      </p:sp>
      <p:pic>
        <p:nvPicPr>
          <p:cNvPr id="5" name="Audio 4">
            <a:hlinkClick r:id="" action="ppaction://media"/>
            <a:extLst>
              <a:ext uri="{FF2B5EF4-FFF2-40B4-BE49-F238E27FC236}">
                <a16:creationId xmlns:a16="http://schemas.microsoft.com/office/drawing/2014/main" id="{F658735B-78F0-4193-A455-D39556D4B9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2843011"/>
      </p:ext>
    </p:extLst>
  </p:cSld>
  <p:clrMapOvr>
    <a:masterClrMapping/>
  </p:clrMapOvr>
  <mc:AlternateContent xmlns:mc="http://schemas.openxmlformats.org/markup-compatibility/2006" xmlns:p14="http://schemas.microsoft.com/office/powerpoint/2010/main">
    <mc:Choice Requires="p14">
      <p:transition spd="slow" p14:dur="2000" advTm="41717"/>
    </mc:Choice>
    <mc:Fallback xmlns="">
      <p:transition spd="slow" advTm="4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6FC475-3C70-2A43-ADDB-4E5A1E69B396}"/>
              </a:ext>
            </a:extLst>
          </p:cNvPr>
          <p:cNvSpPr>
            <a:spLocks noGrp="1"/>
          </p:cNvSpPr>
          <p:nvPr>
            <p:ph type="body" sz="quarter" idx="10"/>
          </p:nvPr>
        </p:nvSpPr>
        <p:spPr>
          <a:xfrm>
            <a:off x="373977" y="1392104"/>
            <a:ext cx="11426596" cy="403191"/>
          </a:xfrm>
        </p:spPr>
        <p:txBody>
          <a:bodyPr>
            <a:normAutofit/>
          </a:bodyPr>
          <a:lstStyle/>
          <a:p>
            <a:r>
              <a:rPr lang="en-US" dirty="0"/>
              <a:t>          PHOVIA #1                   8 days post PHOVIA #3        2 Weeks Post </a:t>
            </a:r>
            <a:r>
              <a:rPr lang="en-US" dirty="0" err="1"/>
              <a:t>Phovia</a:t>
            </a:r>
            <a:r>
              <a:rPr lang="en-US" dirty="0"/>
              <a:t> #3</a:t>
            </a:r>
          </a:p>
        </p:txBody>
      </p:sp>
      <p:grpSp>
        <p:nvGrpSpPr>
          <p:cNvPr id="5" name="Group 4">
            <a:extLst>
              <a:ext uri="{FF2B5EF4-FFF2-40B4-BE49-F238E27FC236}">
                <a16:creationId xmlns:a16="http://schemas.microsoft.com/office/drawing/2014/main" id="{EDE879D5-F9B2-0E9E-4E50-391FE194292E}"/>
              </a:ext>
            </a:extLst>
          </p:cNvPr>
          <p:cNvGrpSpPr/>
          <p:nvPr/>
        </p:nvGrpSpPr>
        <p:grpSpPr>
          <a:xfrm>
            <a:off x="476250" y="1964531"/>
            <a:ext cx="10953750" cy="3659982"/>
            <a:chOff x="476250" y="1964531"/>
            <a:chExt cx="10953750" cy="3659982"/>
          </a:xfrm>
        </p:grpSpPr>
        <p:pic>
          <p:nvPicPr>
            <p:cNvPr id="7" name="Picture 7">
              <a:extLst>
                <a:ext uri="{FF2B5EF4-FFF2-40B4-BE49-F238E27FC236}">
                  <a16:creationId xmlns:a16="http://schemas.microsoft.com/office/drawing/2014/main" id="{D686D19D-632A-D329-ACFB-64024A570F8B}"/>
                </a:ext>
              </a:extLst>
            </p:cNvPr>
            <p:cNvPicPr>
              <a:picLocks noChangeAspect="1"/>
            </p:cNvPicPr>
            <p:nvPr/>
          </p:nvPicPr>
          <p:blipFill>
            <a:blip r:embed="rId5"/>
            <a:stretch>
              <a:fillRect/>
            </a:stretch>
          </p:blipFill>
          <p:spPr>
            <a:xfrm>
              <a:off x="476250" y="1964531"/>
              <a:ext cx="3245641" cy="3657600"/>
            </a:xfrm>
            <a:prstGeom prst="rect">
              <a:avLst/>
            </a:prstGeom>
            <a:ln>
              <a:solidFill>
                <a:srgbClr val="4472C4"/>
              </a:solidFill>
            </a:ln>
          </p:spPr>
        </p:pic>
        <p:pic>
          <p:nvPicPr>
            <p:cNvPr id="8" name="Picture 8" descr="A picture containing mammal, indoor, brown, close&#10;&#10;Description automatically generated">
              <a:extLst>
                <a:ext uri="{FF2B5EF4-FFF2-40B4-BE49-F238E27FC236}">
                  <a16:creationId xmlns:a16="http://schemas.microsoft.com/office/drawing/2014/main" id="{34B70E2A-AD92-7FDC-AA73-3DF88756BD36}"/>
                </a:ext>
              </a:extLst>
            </p:cNvPr>
            <p:cNvPicPr>
              <a:picLocks noChangeAspect="1"/>
            </p:cNvPicPr>
            <p:nvPr/>
          </p:nvPicPr>
          <p:blipFill>
            <a:blip r:embed="rId6"/>
            <a:stretch>
              <a:fillRect/>
            </a:stretch>
          </p:blipFill>
          <p:spPr>
            <a:xfrm>
              <a:off x="4357687" y="1964531"/>
              <a:ext cx="3245642" cy="3659982"/>
            </a:xfrm>
            <a:prstGeom prst="rect">
              <a:avLst/>
            </a:prstGeom>
            <a:ln>
              <a:solidFill>
                <a:srgbClr val="4472C4"/>
              </a:solidFill>
            </a:ln>
          </p:spPr>
        </p:pic>
        <p:pic>
          <p:nvPicPr>
            <p:cNvPr id="9" name="Picture 9" descr="A picture containing mammal, rodent&#10;&#10;Description automatically generated">
              <a:extLst>
                <a:ext uri="{FF2B5EF4-FFF2-40B4-BE49-F238E27FC236}">
                  <a16:creationId xmlns:a16="http://schemas.microsoft.com/office/drawing/2014/main" id="{645F8209-9D39-9869-F76A-D4BDB5BEA5BC}"/>
                </a:ext>
              </a:extLst>
            </p:cNvPr>
            <p:cNvPicPr>
              <a:picLocks noChangeAspect="1"/>
            </p:cNvPicPr>
            <p:nvPr/>
          </p:nvPicPr>
          <p:blipFill>
            <a:blip r:embed="rId7"/>
            <a:stretch>
              <a:fillRect/>
            </a:stretch>
          </p:blipFill>
          <p:spPr>
            <a:xfrm>
              <a:off x="8239125" y="1964531"/>
              <a:ext cx="3190875" cy="3650457"/>
            </a:xfrm>
            <a:prstGeom prst="rect">
              <a:avLst/>
            </a:prstGeom>
            <a:ln>
              <a:solidFill>
                <a:srgbClr val="4472C4"/>
              </a:solidFill>
            </a:ln>
          </p:spPr>
        </p:pic>
      </p:grpSp>
      <p:sp>
        <p:nvSpPr>
          <p:cNvPr id="12" name="Title 1">
            <a:extLst>
              <a:ext uri="{FF2B5EF4-FFF2-40B4-BE49-F238E27FC236}">
                <a16:creationId xmlns:a16="http://schemas.microsoft.com/office/drawing/2014/main" id="{8854902B-D854-D396-9E34-1C1B2E03EA6D}"/>
              </a:ext>
            </a:extLst>
          </p:cNvPr>
          <p:cNvSpPr>
            <a:spLocks noGrp="1"/>
          </p:cNvSpPr>
          <p:nvPr/>
        </p:nvSpPr>
        <p:spPr>
          <a:xfrm>
            <a:off x="302542" y="281949"/>
            <a:ext cx="11437022" cy="701449"/>
          </a:xfrm>
          <a:prstGeom prst="rect">
            <a:avLst/>
          </a:prstGeom>
          <a:ln>
            <a:solidFill>
              <a:srgbClr val="4472C4"/>
            </a:solidFill>
          </a:ln>
        </p:spPr>
        <p:txBody>
          <a:bodyPr vert="horz" lIns="91440" tIns="45720" rIns="91440" bIns="45720" rtlCol="0" anchor="b" anchorCtr="0">
            <a:normAutofit fontScale="97500" lnSpcReduction="10000"/>
          </a:bodyPr>
          <a:lst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a:lstStyle>
          <a:p>
            <a:pPr algn="ctr"/>
            <a:r>
              <a:rPr lang="en-US" sz="2800" dirty="0"/>
              <a:t>Luca</a:t>
            </a:r>
            <a:r>
              <a:rPr lang="en-US" sz="2000" dirty="0"/>
              <a:t>:  8-year-old Doberman with acral lick granuloma due to stressful move.  Patient was on oral steroids with no positive effect, E-collar prior to </a:t>
            </a:r>
            <a:r>
              <a:rPr lang="en-US" sz="2000" dirty="0" err="1"/>
              <a:t>Phovia</a:t>
            </a:r>
            <a:r>
              <a:rPr lang="en-US" sz="2000" dirty="0"/>
              <a:t> Application</a:t>
            </a:r>
            <a:endParaRPr lang="en-US" dirty="0"/>
          </a:p>
        </p:txBody>
      </p:sp>
      <p:sp>
        <p:nvSpPr>
          <p:cNvPr id="3" name="TextBox 2">
            <a:extLst>
              <a:ext uri="{FF2B5EF4-FFF2-40B4-BE49-F238E27FC236}">
                <a16:creationId xmlns:a16="http://schemas.microsoft.com/office/drawing/2014/main" id="{2ECF8CEC-D833-8F65-3849-FF3C87DBD284}"/>
              </a:ext>
            </a:extLst>
          </p:cNvPr>
          <p:cNvSpPr txBox="1"/>
          <p:nvPr/>
        </p:nvSpPr>
        <p:spPr>
          <a:xfrm>
            <a:off x="1152525" y="572452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3"/>
                </a:solidFill>
              </a:rPr>
              <a:t>JANUARY 16, 2022</a:t>
            </a:r>
          </a:p>
        </p:txBody>
      </p:sp>
      <p:sp>
        <p:nvSpPr>
          <p:cNvPr id="10" name="TextBox 9">
            <a:extLst>
              <a:ext uri="{FF2B5EF4-FFF2-40B4-BE49-F238E27FC236}">
                <a16:creationId xmlns:a16="http://schemas.microsoft.com/office/drawing/2014/main" id="{A560D870-0F66-E489-BD0C-0F7B06169E70}"/>
              </a:ext>
            </a:extLst>
          </p:cNvPr>
          <p:cNvSpPr txBox="1"/>
          <p:nvPr/>
        </p:nvSpPr>
        <p:spPr>
          <a:xfrm>
            <a:off x="5069681" y="572452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3"/>
                </a:solidFill>
              </a:rPr>
              <a:t>FEBRUARY 10, 2022</a:t>
            </a:r>
          </a:p>
        </p:txBody>
      </p:sp>
      <p:sp>
        <p:nvSpPr>
          <p:cNvPr id="11" name="TextBox 10">
            <a:extLst>
              <a:ext uri="{FF2B5EF4-FFF2-40B4-BE49-F238E27FC236}">
                <a16:creationId xmlns:a16="http://schemas.microsoft.com/office/drawing/2014/main" id="{008F33A6-90F6-8285-B642-53B5CA38F0D8}"/>
              </a:ext>
            </a:extLst>
          </p:cNvPr>
          <p:cNvSpPr txBox="1"/>
          <p:nvPr/>
        </p:nvSpPr>
        <p:spPr>
          <a:xfrm>
            <a:off x="8903493" y="572452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3"/>
                </a:solidFill>
              </a:rPr>
              <a:t>FEBRUARY 16, 2022</a:t>
            </a:r>
          </a:p>
        </p:txBody>
      </p:sp>
      <p:sp>
        <p:nvSpPr>
          <p:cNvPr id="13" name="Rectangle 12">
            <a:extLst>
              <a:ext uri="{FF2B5EF4-FFF2-40B4-BE49-F238E27FC236}">
                <a16:creationId xmlns:a16="http://schemas.microsoft.com/office/drawing/2014/main" id="{EF4534FB-39BB-944C-419E-F6E94061126E}"/>
              </a:ext>
            </a:extLst>
          </p:cNvPr>
          <p:cNvSpPr/>
          <p:nvPr/>
        </p:nvSpPr>
        <p:spPr>
          <a:xfrm>
            <a:off x="304799" y="1257299"/>
            <a:ext cx="11418093" cy="4941093"/>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777A0374-80A9-4DE8-A5F5-BBE9DA40B1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966378625"/>
      </p:ext>
    </p:extLst>
  </p:cSld>
  <p:clrMapOvr>
    <a:masterClrMapping/>
  </p:clrMapOvr>
  <mc:AlternateContent xmlns:mc="http://schemas.openxmlformats.org/markup-compatibility/2006" xmlns:p14="http://schemas.microsoft.com/office/powerpoint/2010/main">
    <mc:Choice Requires="p14">
      <p:transition spd="slow" p14:dur="2000" advTm="64383"/>
    </mc:Choice>
    <mc:Fallback xmlns="">
      <p:transition spd="slow" advTm="6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01519D-A080-44B6-B017-EDA697F74621}"/>
              </a:ext>
            </a:extLst>
          </p:cNvPr>
          <p:cNvPicPr>
            <a:picLocks noChangeAspect="1"/>
          </p:cNvPicPr>
          <p:nvPr/>
        </p:nvPicPr>
        <p:blipFill>
          <a:blip r:embed="rId5"/>
          <a:stretch>
            <a:fillRect/>
          </a:stretch>
        </p:blipFill>
        <p:spPr>
          <a:xfrm>
            <a:off x="398720" y="942287"/>
            <a:ext cx="4156212" cy="5438103"/>
          </a:xfrm>
          <a:prstGeom prst="rect">
            <a:avLst/>
          </a:prstGeom>
          <a:solidFill>
            <a:schemeClr val="tx1"/>
          </a:solidFill>
        </p:spPr>
      </p:pic>
      <p:sp>
        <p:nvSpPr>
          <p:cNvPr id="9" name="Rectangle 8">
            <a:extLst>
              <a:ext uri="{FF2B5EF4-FFF2-40B4-BE49-F238E27FC236}">
                <a16:creationId xmlns:a16="http://schemas.microsoft.com/office/drawing/2014/main" id="{02B16AA7-407F-4B66-88AC-C8A8BFED8F05}"/>
              </a:ext>
            </a:extLst>
          </p:cNvPr>
          <p:cNvSpPr/>
          <p:nvPr/>
        </p:nvSpPr>
        <p:spPr>
          <a:xfrm>
            <a:off x="4460031" y="942287"/>
            <a:ext cx="7422651" cy="5428568"/>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ECF8CEC-D833-8F65-3849-FF3C87DBD284}"/>
              </a:ext>
            </a:extLst>
          </p:cNvPr>
          <p:cNvSpPr txBox="1"/>
          <p:nvPr/>
        </p:nvSpPr>
        <p:spPr>
          <a:xfrm>
            <a:off x="1152525" y="572452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3"/>
                </a:solidFill>
              </a:rPr>
              <a:t>JANUARY 16, 2022</a:t>
            </a:r>
          </a:p>
        </p:txBody>
      </p:sp>
      <p:pic>
        <p:nvPicPr>
          <p:cNvPr id="19" name="Picture 14" descr="A picture containing dog, indoor, mammal&#10;&#10;Description automatically generated">
            <a:extLst>
              <a:ext uri="{FF2B5EF4-FFF2-40B4-BE49-F238E27FC236}">
                <a16:creationId xmlns:a16="http://schemas.microsoft.com/office/drawing/2014/main" id="{AFADD719-95D7-09DA-E9F3-7A2FBD19D63F}"/>
              </a:ext>
            </a:extLst>
          </p:cNvPr>
          <p:cNvPicPr>
            <a:picLocks noChangeAspect="1"/>
          </p:cNvPicPr>
          <p:nvPr/>
        </p:nvPicPr>
        <p:blipFill rotWithShape="1">
          <a:blip r:embed="rId6"/>
          <a:srcRect l="21622" r="16602" b="-30"/>
          <a:stretch/>
        </p:blipFill>
        <p:spPr>
          <a:xfrm>
            <a:off x="6375708" y="1001747"/>
            <a:ext cx="2218266" cy="2705147"/>
          </a:xfrm>
          <a:prstGeom prst="rect">
            <a:avLst/>
          </a:prstGeom>
        </p:spPr>
      </p:pic>
      <p:pic>
        <p:nvPicPr>
          <p:cNvPr id="21" name="Picture 6">
            <a:extLst>
              <a:ext uri="{FF2B5EF4-FFF2-40B4-BE49-F238E27FC236}">
                <a16:creationId xmlns:a16="http://schemas.microsoft.com/office/drawing/2014/main" id="{CA9551E5-15A0-BFF6-C2B3-80241C9E71D9}"/>
              </a:ext>
            </a:extLst>
          </p:cNvPr>
          <p:cNvPicPr>
            <a:picLocks noChangeAspect="1"/>
          </p:cNvPicPr>
          <p:nvPr/>
        </p:nvPicPr>
        <p:blipFill rotWithShape="1">
          <a:blip r:embed="rId7"/>
          <a:srcRect l="1" t="16446" r="-308" b="26498"/>
          <a:stretch/>
        </p:blipFill>
        <p:spPr>
          <a:xfrm rot="5400000">
            <a:off x="477114" y="2909403"/>
            <a:ext cx="3795289" cy="2878383"/>
          </a:xfrm>
          <a:prstGeom prst="rect">
            <a:avLst/>
          </a:prstGeom>
        </p:spPr>
      </p:pic>
      <p:pic>
        <p:nvPicPr>
          <p:cNvPr id="7" name="Picture 7">
            <a:extLst>
              <a:ext uri="{FF2B5EF4-FFF2-40B4-BE49-F238E27FC236}">
                <a16:creationId xmlns:a16="http://schemas.microsoft.com/office/drawing/2014/main" id="{3A3220F2-773B-C07A-F43C-ED96637421DC}"/>
              </a:ext>
            </a:extLst>
          </p:cNvPr>
          <p:cNvPicPr>
            <a:picLocks noChangeAspect="1"/>
          </p:cNvPicPr>
          <p:nvPr/>
        </p:nvPicPr>
        <p:blipFill rotWithShape="1">
          <a:blip r:embed="rId8"/>
          <a:srcRect l="20463" t="-973" r="-386" b="1873"/>
          <a:stretch/>
        </p:blipFill>
        <p:spPr>
          <a:xfrm>
            <a:off x="8791604" y="1001747"/>
            <a:ext cx="2877628" cy="2673882"/>
          </a:xfrm>
          <a:prstGeom prst="rect">
            <a:avLst/>
          </a:prstGeom>
        </p:spPr>
      </p:pic>
      <p:pic>
        <p:nvPicPr>
          <p:cNvPr id="22" name="Picture 22">
            <a:extLst>
              <a:ext uri="{FF2B5EF4-FFF2-40B4-BE49-F238E27FC236}">
                <a16:creationId xmlns:a16="http://schemas.microsoft.com/office/drawing/2014/main" id="{474ED00C-0D26-F7CB-9071-73BF666791FE}"/>
              </a:ext>
            </a:extLst>
          </p:cNvPr>
          <p:cNvPicPr>
            <a:picLocks noChangeAspect="1"/>
          </p:cNvPicPr>
          <p:nvPr/>
        </p:nvPicPr>
        <p:blipFill>
          <a:blip r:embed="rId9"/>
          <a:stretch>
            <a:fillRect/>
          </a:stretch>
        </p:blipFill>
        <p:spPr>
          <a:xfrm>
            <a:off x="4957325" y="3869642"/>
            <a:ext cx="1824305" cy="2455117"/>
          </a:xfrm>
          <a:prstGeom prst="rect">
            <a:avLst/>
          </a:prstGeom>
        </p:spPr>
      </p:pic>
      <p:pic>
        <p:nvPicPr>
          <p:cNvPr id="23" name="Picture 23" descr="A picture containing indoor&#10;&#10;Description automatically generated">
            <a:extLst>
              <a:ext uri="{FF2B5EF4-FFF2-40B4-BE49-F238E27FC236}">
                <a16:creationId xmlns:a16="http://schemas.microsoft.com/office/drawing/2014/main" id="{9789966E-37E0-1CFB-C68C-BAFC39BB7244}"/>
              </a:ext>
            </a:extLst>
          </p:cNvPr>
          <p:cNvPicPr>
            <a:picLocks noChangeAspect="1"/>
          </p:cNvPicPr>
          <p:nvPr/>
        </p:nvPicPr>
        <p:blipFill>
          <a:blip r:embed="rId10"/>
          <a:stretch>
            <a:fillRect/>
          </a:stretch>
        </p:blipFill>
        <p:spPr>
          <a:xfrm>
            <a:off x="6963216" y="3859302"/>
            <a:ext cx="1824304" cy="2465457"/>
          </a:xfrm>
          <a:prstGeom prst="rect">
            <a:avLst/>
          </a:prstGeom>
        </p:spPr>
      </p:pic>
      <p:pic>
        <p:nvPicPr>
          <p:cNvPr id="25" name="Picture 25" descr="A picture containing text, indoor&#10;&#10;Description automatically generated">
            <a:extLst>
              <a:ext uri="{FF2B5EF4-FFF2-40B4-BE49-F238E27FC236}">
                <a16:creationId xmlns:a16="http://schemas.microsoft.com/office/drawing/2014/main" id="{3179E89A-2750-7576-5C3B-15BDFBD2F8D4}"/>
              </a:ext>
            </a:extLst>
          </p:cNvPr>
          <p:cNvPicPr>
            <a:picLocks noChangeAspect="1"/>
          </p:cNvPicPr>
          <p:nvPr/>
        </p:nvPicPr>
        <p:blipFill rotWithShape="1">
          <a:blip r:embed="rId11"/>
          <a:srcRect l="15058" r="-386" b="679"/>
          <a:stretch/>
        </p:blipFill>
        <p:spPr>
          <a:xfrm>
            <a:off x="8952002" y="3887498"/>
            <a:ext cx="2743200" cy="2455117"/>
          </a:xfrm>
          <a:prstGeom prst="rect">
            <a:avLst/>
          </a:prstGeom>
        </p:spPr>
      </p:pic>
      <p:sp>
        <p:nvSpPr>
          <p:cNvPr id="26" name="TextBox 25">
            <a:extLst>
              <a:ext uri="{FF2B5EF4-FFF2-40B4-BE49-F238E27FC236}">
                <a16:creationId xmlns:a16="http://schemas.microsoft.com/office/drawing/2014/main" id="{E48133C8-85C7-8EE1-CE22-08D803C5CA26}"/>
              </a:ext>
            </a:extLst>
          </p:cNvPr>
          <p:cNvSpPr txBox="1"/>
          <p:nvPr/>
        </p:nvSpPr>
        <p:spPr>
          <a:xfrm>
            <a:off x="935567" y="312938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chemeClr val="bg1"/>
              </a:solidFill>
            </a:endParaRPr>
          </a:p>
        </p:txBody>
      </p:sp>
      <p:sp>
        <p:nvSpPr>
          <p:cNvPr id="10" name="TextBox 9">
            <a:extLst>
              <a:ext uri="{FF2B5EF4-FFF2-40B4-BE49-F238E27FC236}">
                <a16:creationId xmlns:a16="http://schemas.microsoft.com/office/drawing/2014/main" id="{A560D870-0F66-E489-BD0C-0F7B06169E70}"/>
              </a:ext>
            </a:extLst>
          </p:cNvPr>
          <p:cNvSpPr txBox="1"/>
          <p:nvPr/>
        </p:nvSpPr>
        <p:spPr>
          <a:xfrm>
            <a:off x="5004109" y="5986205"/>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rPr>
              <a:t>JANUARY 4, 2022</a:t>
            </a:r>
          </a:p>
        </p:txBody>
      </p:sp>
      <p:sp>
        <p:nvSpPr>
          <p:cNvPr id="30" name="TextBox 29">
            <a:extLst>
              <a:ext uri="{FF2B5EF4-FFF2-40B4-BE49-F238E27FC236}">
                <a16:creationId xmlns:a16="http://schemas.microsoft.com/office/drawing/2014/main" id="{38E2BE39-D978-AE55-8057-7570160580ED}"/>
              </a:ext>
            </a:extLst>
          </p:cNvPr>
          <p:cNvSpPr txBox="1"/>
          <p:nvPr/>
        </p:nvSpPr>
        <p:spPr>
          <a:xfrm>
            <a:off x="1267655" y="1600051"/>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rPr>
              <a:t>DECEMBER 15, 2021</a:t>
            </a:r>
          </a:p>
        </p:txBody>
      </p:sp>
      <p:sp>
        <p:nvSpPr>
          <p:cNvPr id="31" name="TextBox 30">
            <a:extLst>
              <a:ext uri="{FF2B5EF4-FFF2-40B4-BE49-F238E27FC236}">
                <a16:creationId xmlns:a16="http://schemas.microsoft.com/office/drawing/2014/main" id="{3C782731-209D-54F2-01B9-55EF3009A057}"/>
              </a:ext>
            </a:extLst>
          </p:cNvPr>
          <p:cNvSpPr txBox="1"/>
          <p:nvPr/>
        </p:nvSpPr>
        <p:spPr>
          <a:xfrm>
            <a:off x="6503768" y="969265"/>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rPr>
              <a:t>DECEMBER 27, 2021</a:t>
            </a:r>
          </a:p>
        </p:txBody>
      </p:sp>
      <p:sp>
        <p:nvSpPr>
          <p:cNvPr id="35" name="TextBox 34">
            <a:extLst>
              <a:ext uri="{FF2B5EF4-FFF2-40B4-BE49-F238E27FC236}">
                <a16:creationId xmlns:a16="http://schemas.microsoft.com/office/drawing/2014/main" id="{58CCA143-B987-31CF-819E-B0ACEB002C00}"/>
              </a:ext>
            </a:extLst>
          </p:cNvPr>
          <p:cNvSpPr txBox="1"/>
          <p:nvPr/>
        </p:nvSpPr>
        <p:spPr>
          <a:xfrm>
            <a:off x="9128900" y="955145"/>
            <a:ext cx="27537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rPr>
              <a:t>DECEMBER 30, 2021</a:t>
            </a:r>
          </a:p>
        </p:txBody>
      </p:sp>
      <p:sp>
        <p:nvSpPr>
          <p:cNvPr id="36" name="TextBox 35">
            <a:extLst>
              <a:ext uri="{FF2B5EF4-FFF2-40B4-BE49-F238E27FC236}">
                <a16:creationId xmlns:a16="http://schemas.microsoft.com/office/drawing/2014/main" id="{B247FC7C-DB0D-9C84-7CC6-E7A77C1A2195}"/>
              </a:ext>
            </a:extLst>
          </p:cNvPr>
          <p:cNvSpPr txBox="1"/>
          <p:nvPr/>
        </p:nvSpPr>
        <p:spPr>
          <a:xfrm>
            <a:off x="6978249" y="6018181"/>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rPr>
              <a:t>JANUARY 12, 2022</a:t>
            </a:r>
          </a:p>
        </p:txBody>
      </p:sp>
      <p:sp>
        <p:nvSpPr>
          <p:cNvPr id="37" name="TextBox 36">
            <a:extLst>
              <a:ext uri="{FF2B5EF4-FFF2-40B4-BE49-F238E27FC236}">
                <a16:creationId xmlns:a16="http://schemas.microsoft.com/office/drawing/2014/main" id="{BE48AED4-D830-8076-B76D-9A4563141070}"/>
              </a:ext>
            </a:extLst>
          </p:cNvPr>
          <p:cNvSpPr txBox="1"/>
          <p:nvPr/>
        </p:nvSpPr>
        <p:spPr>
          <a:xfrm>
            <a:off x="9667875" y="6032301"/>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rPr>
              <a:t>MAY 17, 2022</a:t>
            </a:r>
          </a:p>
        </p:txBody>
      </p:sp>
      <p:sp>
        <p:nvSpPr>
          <p:cNvPr id="27" name="Content Placeholder 3">
            <a:extLst>
              <a:ext uri="{FF2B5EF4-FFF2-40B4-BE49-F238E27FC236}">
                <a16:creationId xmlns:a16="http://schemas.microsoft.com/office/drawing/2014/main" id="{A5DF87D9-0520-4842-ADC1-99B944C092B3}"/>
              </a:ext>
            </a:extLst>
          </p:cNvPr>
          <p:cNvSpPr>
            <a:spLocks noGrp="1"/>
          </p:cNvSpPr>
          <p:nvPr>
            <p:ph idx="1"/>
          </p:nvPr>
        </p:nvSpPr>
        <p:spPr>
          <a:xfrm>
            <a:off x="398720" y="309495"/>
            <a:ext cx="11483962" cy="516204"/>
          </a:xfrm>
          <a:ln>
            <a:solidFill>
              <a:schemeClr val="tx2"/>
            </a:solidFill>
          </a:ln>
        </p:spPr>
        <p:txBody>
          <a:bodyPr>
            <a:normAutofit fontScale="92500" lnSpcReduction="10000"/>
          </a:bodyPr>
          <a:lstStyle/>
          <a:p>
            <a:pPr marL="0" indent="0">
              <a:buNone/>
            </a:pPr>
            <a:r>
              <a:rPr lang="en-US" dirty="0"/>
              <a:t>Billie Shannon - 5 Weeks of Phovia Treatment</a:t>
            </a:r>
          </a:p>
        </p:txBody>
      </p:sp>
      <p:pic>
        <p:nvPicPr>
          <p:cNvPr id="4" name="Audio 3">
            <a:hlinkClick r:id="" action="ppaction://media"/>
            <a:extLst>
              <a:ext uri="{FF2B5EF4-FFF2-40B4-BE49-F238E27FC236}">
                <a16:creationId xmlns:a16="http://schemas.microsoft.com/office/drawing/2014/main" id="{CC5CE001-CA4B-432C-B987-93C6141D48E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2877326"/>
      </p:ext>
    </p:extLst>
  </p:cSld>
  <p:clrMapOvr>
    <a:masterClrMapping/>
  </p:clrMapOvr>
  <mc:AlternateContent xmlns:mc="http://schemas.openxmlformats.org/markup-compatibility/2006" xmlns:p14="http://schemas.microsoft.com/office/powerpoint/2010/main">
    <mc:Choice Requires="p14">
      <p:transition spd="slow" p14:dur="2000" advTm="251794"/>
    </mc:Choice>
    <mc:Fallback xmlns="">
      <p:transition spd="slow" advTm="25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60374C-170F-C4D7-6F14-C53EFEDB0030}"/>
              </a:ext>
            </a:extLst>
          </p:cNvPr>
          <p:cNvSpPr>
            <a:spLocks noGrp="1"/>
          </p:cNvSpPr>
          <p:nvPr>
            <p:ph type="title"/>
          </p:nvPr>
        </p:nvSpPr>
        <p:spPr>
          <a:xfrm>
            <a:off x="172894" y="424824"/>
            <a:ext cx="11828762" cy="701449"/>
          </a:xfrm>
          <a:ln>
            <a:solidFill>
              <a:srgbClr val="4472C4"/>
            </a:solidFill>
          </a:ln>
        </p:spPr>
        <p:txBody>
          <a:bodyPr/>
          <a:lstStyle/>
          <a:p>
            <a:r>
              <a:rPr lang="en-US" dirty="0"/>
              <a:t>Ventral Pyoderma – Billie</a:t>
            </a:r>
          </a:p>
        </p:txBody>
      </p:sp>
      <p:pic>
        <p:nvPicPr>
          <p:cNvPr id="8" name="Picture 15" descr="A picture containing person, person&#10;&#10;Description automatically generated">
            <a:extLst>
              <a:ext uri="{FF2B5EF4-FFF2-40B4-BE49-F238E27FC236}">
                <a16:creationId xmlns:a16="http://schemas.microsoft.com/office/drawing/2014/main" id="{E79018D1-C5DB-5B65-6AB4-7501096AD112}"/>
              </a:ext>
            </a:extLst>
          </p:cNvPr>
          <p:cNvPicPr>
            <a:picLocks noGrp="1" noChangeAspect="1"/>
          </p:cNvPicPr>
          <p:nvPr>
            <p:ph idx="1"/>
          </p:nvPr>
        </p:nvPicPr>
        <p:blipFill rotWithShape="1">
          <a:blip r:embed="rId5"/>
          <a:srcRect t="323" r="12595" b="60"/>
          <a:stretch/>
        </p:blipFill>
        <p:spPr>
          <a:xfrm>
            <a:off x="7139258" y="1930797"/>
            <a:ext cx="2383101" cy="3689010"/>
          </a:xfrm>
        </p:spPr>
      </p:pic>
      <p:sp>
        <p:nvSpPr>
          <p:cNvPr id="3" name="TextBox 2">
            <a:extLst>
              <a:ext uri="{FF2B5EF4-FFF2-40B4-BE49-F238E27FC236}">
                <a16:creationId xmlns:a16="http://schemas.microsoft.com/office/drawing/2014/main" id="{2ECF8CEC-D833-8F65-3849-FF3C87DBD284}"/>
              </a:ext>
            </a:extLst>
          </p:cNvPr>
          <p:cNvSpPr txBox="1"/>
          <p:nvPr/>
        </p:nvSpPr>
        <p:spPr>
          <a:xfrm>
            <a:off x="475192" y="5639858"/>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3"/>
                </a:solidFill>
              </a:rPr>
              <a:t>DECEMBER 15, 2021</a:t>
            </a:r>
          </a:p>
        </p:txBody>
      </p:sp>
      <p:sp>
        <p:nvSpPr>
          <p:cNvPr id="11" name="TextBox 10">
            <a:extLst>
              <a:ext uri="{FF2B5EF4-FFF2-40B4-BE49-F238E27FC236}">
                <a16:creationId xmlns:a16="http://schemas.microsoft.com/office/drawing/2014/main" id="{008F33A6-90F6-8285-B642-53B5CA38F0D8}"/>
              </a:ext>
            </a:extLst>
          </p:cNvPr>
          <p:cNvSpPr txBox="1"/>
          <p:nvPr/>
        </p:nvSpPr>
        <p:spPr>
          <a:xfrm>
            <a:off x="10014745" y="5608107"/>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3"/>
                </a:solidFill>
              </a:rPr>
              <a:t>MAY 17, 2022</a:t>
            </a:r>
          </a:p>
        </p:txBody>
      </p:sp>
      <p:sp>
        <p:nvSpPr>
          <p:cNvPr id="13" name="Rectangle 12">
            <a:extLst>
              <a:ext uri="{FF2B5EF4-FFF2-40B4-BE49-F238E27FC236}">
                <a16:creationId xmlns:a16="http://schemas.microsoft.com/office/drawing/2014/main" id="{EF4534FB-39BB-944C-419E-F6E94061126E}"/>
              </a:ext>
            </a:extLst>
          </p:cNvPr>
          <p:cNvSpPr/>
          <p:nvPr/>
        </p:nvSpPr>
        <p:spPr>
          <a:xfrm>
            <a:off x="177799" y="1310216"/>
            <a:ext cx="11830843" cy="4941093"/>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7">
            <a:extLst>
              <a:ext uri="{FF2B5EF4-FFF2-40B4-BE49-F238E27FC236}">
                <a16:creationId xmlns:a16="http://schemas.microsoft.com/office/drawing/2014/main" id="{463D8317-46B7-24CE-FE61-E1ACECFD3E21}"/>
              </a:ext>
            </a:extLst>
          </p:cNvPr>
          <p:cNvPicPr>
            <a:picLocks noChangeAspect="1"/>
          </p:cNvPicPr>
          <p:nvPr/>
        </p:nvPicPr>
        <p:blipFill rotWithShape="1">
          <a:blip r:embed="rId6"/>
          <a:srcRect l="13410" t="-349" r="10728"/>
          <a:stretch/>
        </p:blipFill>
        <p:spPr>
          <a:xfrm>
            <a:off x="374652" y="1920789"/>
            <a:ext cx="2097117" cy="3699059"/>
          </a:xfrm>
          <a:prstGeom prst="rect">
            <a:avLst/>
          </a:prstGeom>
        </p:spPr>
      </p:pic>
      <p:pic>
        <p:nvPicPr>
          <p:cNvPr id="2" name="Picture 5" descr="A picture containing indoor, dog&#10;&#10;Description automatically generated">
            <a:extLst>
              <a:ext uri="{FF2B5EF4-FFF2-40B4-BE49-F238E27FC236}">
                <a16:creationId xmlns:a16="http://schemas.microsoft.com/office/drawing/2014/main" id="{36AD1D67-CFA8-A53C-E156-E543C036EC6C}"/>
              </a:ext>
            </a:extLst>
          </p:cNvPr>
          <p:cNvPicPr>
            <a:picLocks noChangeAspect="1"/>
          </p:cNvPicPr>
          <p:nvPr/>
        </p:nvPicPr>
        <p:blipFill rotWithShape="1">
          <a:blip r:embed="rId7"/>
          <a:srcRect l="20463" t="89" r="-386" b="324"/>
          <a:stretch/>
        </p:blipFill>
        <p:spPr>
          <a:xfrm>
            <a:off x="9603318" y="1919654"/>
            <a:ext cx="2192445" cy="3687390"/>
          </a:xfrm>
          <a:prstGeom prst="rect">
            <a:avLst/>
          </a:prstGeom>
        </p:spPr>
      </p:pic>
      <p:pic>
        <p:nvPicPr>
          <p:cNvPr id="18" name="Picture 18" descr="A picture containing person&#10;&#10;Description automatically generated">
            <a:extLst>
              <a:ext uri="{FF2B5EF4-FFF2-40B4-BE49-F238E27FC236}">
                <a16:creationId xmlns:a16="http://schemas.microsoft.com/office/drawing/2014/main" id="{507A24C7-0D56-A451-ADE4-9BE141CE86DD}"/>
              </a:ext>
            </a:extLst>
          </p:cNvPr>
          <p:cNvPicPr>
            <a:picLocks noChangeAspect="1"/>
          </p:cNvPicPr>
          <p:nvPr/>
        </p:nvPicPr>
        <p:blipFill rotWithShape="1">
          <a:blip r:embed="rId8"/>
          <a:srcRect l="-245" r="16794" b="-290"/>
          <a:stretch/>
        </p:blipFill>
        <p:spPr>
          <a:xfrm>
            <a:off x="2578711" y="1929344"/>
            <a:ext cx="2317499" cy="3708413"/>
          </a:xfrm>
          <a:prstGeom prst="rect">
            <a:avLst/>
          </a:prstGeom>
        </p:spPr>
      </p:pic>
      <p:sp>
        <p:nvSpPr>
          <p:cNvPr id="10" name="TextBox 9">
            <a:extLst>
              <a:ext uri="{FF2B5EF4-FFF2-40B4-BE49-F238E27FC236}">
                <a16:creationId xmlns:a16="http://schemas.microsoft.com/office/drawing/2014/main" id="{A560D870-0F66-E489-BD0C-0F7B06169E70}"/>
              </a:ext>
            </a:extLst>
          </p:cNvPr>
          <p:cNvSpPr txBox="1"/>
          <p:nvPr/>
        </p:nvSpPr>
        <p:spPr>
          <a:xfrm>
            <a:off x="7493266" y="5629275"/>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3"/>
                </a:solidFill>
              </a:rPr>
              <a:t>JANUARY 12, 2022</a:t>
            </a:r>
          </a:p>
        </p:txBody>
      </p:sp>
      <p:pic>
        <p:nvPicPr>
          <p:cNvPr id="5" name="Picture 5" descr="A picture containing person, person, indoor&#10;&#10;Description automatically generated">
            <a:extLst>
              <a:ext uri="{FF2B5EF4-FFF2-40B4-BE49-F238E27FC236}">
                <a16:creationId xmlns:a16="http://schemas.microsoft.com/office/drawing/2014/main" id="{D3D33B73-B7F8-BD1E-4B08-7DEE9495767B}"/>
              </a:ext>
            </a:extLst>
          </p:cNvPr>
          <p:cNvPicPr>
            <a:picLocks noChangeAspect="1"/>
          </p:cNvPicPr>
          <p:nvPr/>
        </p:nvPicPr>
        <p:blipFill rotWithShape="1">
          <a:blip r:embed="rId9"/>
          <a:srcRect l="43" t="662" r="19421"/>
          <a:stretch/>
        </p:blipFill>
        <p:spPr>
          <a:xfrm>
            <a:off x="4969987" y="1929254"/>
            <a:ext cx="2083811" cy="3701081"/>
          </a:xfrm>
          <a:prstGeom prst="rect">
            <a:avLst/>
          </a:prstGeom>
        </p:spPr>
      </p:pic>
      <p:sp>
        <p:nvSpPr>
          <p:cNvPr id="14" name="TextBox 13">
            <a:extLst>
              <a:ext uri="{FF2B5EF4-FFF2-40B4-BE49-F238E27FC236}">
                <a16:creationId xmlns:a16="http://schemas.microsoft.com/office/drawing/2014/main" id="{3A1ED81A-D31B-F0E0-01E4-97D0EA9B2BE3}"/>
              </a:ext>
            </a:extLst>
          </p:cNvPr>
          <p:cNvSpPr txBox="1"/>
          <p:nvPr/>
        </p:nvSpPr>
        <p:spPr>
          <a:xfrm>
            <a:off x="2814108" y="5639857"/>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3"/>
                </a:solidFill>
              </a:rPr>
              <a:t>DECEMBER 30, 2021</a:t>
            </a:r>
          </a:p>
        </p:txBody>
      </p:sp>
      <p:sp>
        <p:nvSpPr>
          <p:cNvPr id="17" name="TextBox 16">
            <a:extLst>
              <a:ext uri="{FF2B5EF4-FFF2-40B4-BE49-F238E27FC236}">
                <a16:creationId xmlns:a16="http://schemas.microsoft.com/office/drawing/2014/main" id="{0B8E9EEF-EB96-A8EB-3410-F59D5E8A398C}"/>
              </a:ext>
            </a:extLst>
          </p:cNvPr>
          <p:cNvSpPr txBox="1"/>
          <p:nvPr/>
        </p:nvSpPr>
        <p:spPr>
          <a:xfrm>
            <a:off x="5248274" y="5639856"/>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3"/>
                </a:solidFill>
              </a:rPr>
              <a:t>JANUARY 4, 2022</a:t>
            </a:r>
          </a:p>
        </p:txBody>
      </p:sp>
      <p:sp>
        <p:nvSpPr>
          <p:cNvPr id="20" name="Text Placeholder 19">
            <a:extLst>
              <a:ext uri="{FF2B5EF4-FFF2-40B4-BE49-F238E27FC236}">
                <a16:creationId xmlns:a16="http://schemas.microsoft.com/office/drawing/2014/main" id="{A450DE31-D81E-6745-3A62-37012F24EFE6}"/>
              </a:ext>
            </a:extLst>
          </p:cNvPr>
          <p:cNvSpPr>
            <a:spLocks noGrp="1"/>
          </p:cNvSpPr>
          <p:nvPr>
            <p:ph type="body" sz="quarter" idx="10"/>
          </p:nvPr>
        </p:nvSpPr>
        <p:spPr>
          <a:xfrm>
            <a:off x="299894" y="1455605"/>
            <a:ext cx="11426596" cy="403191"/>
          </a:xfrm>
        </p:spPr>
        <p:txBody>
          <a:bodyPr/>
          <a:lstStyle/>
          <a:p>
            <a:r>
              <a:rPr lang="en-US" dirty="0">
                <a:ea typeface="+mj-lt"/>
                <a:cs typeface="+mj-lt"/>
              </a:rPr>
              <a:t>    PHOVIA #1          PHOVIA #2           PHOVIA #3         PHOVIA #4            5 MONTHS</a:t>
            </a:r>
            <a:endParaRPr lang="en-US" dirty="0"/>
          </a:p>
        </p:txBody>
      </p:sp>
      <p:pic>
        <p:nvPicPr>
          <p:cNvPr id="4" name="Audio 3">
            <a:hlinkClick r:id="" action="ppaction://media"/>
            <a:extLst>
              <a:ext uri="{FF2B5EF4-FFF2-40B4-BE49-F238E27FC236}">
                <a16:creationId xmlns:a16="http://schemas.microsoft.com/office/drawing/2014/main" id="{C3AA5C41-CF4C-45F2-88F8-DC0BDB3FBE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1713682"/>
      </p:ext>
    </p:extLst>
  </p:cSld>
  <p:clrMapOvr>
    <a:masterClrMapping/>
  </p:clrMapOvr>
  <mc:AlternateContent xmlns:mc="http://schemas.openxmlformats.org/markup-compatibility/2006" xmlns:p14="http://schemas.microsoft.com/office/powerpoint/2010/main">
    <mc:Choice Requires="p14">
      <p:transition spd="slow" p14:dur="2000" advTm="61544"/>
    </mc:Choice>
    <mc:Fallback xmlns="">
      <p:transition spd="slow" advTm="6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F2A4-D84C-B8EC-62CE-6D842692F0C9}"/>
              </a:ext>
            </a:extLst>
          </p:cNvPr>
          <p:cNvSpPr>
            <a:spLocks noGrp="1"/>
          </p:cNvSpPr>
          <p:nvPr>
            <p:ph type="title"/>
          </p:nvPr>
        </p:nvSpPr>
        <p:spPr>
          <a:xfrm>
            <a:off x="384560" y="128491"/>
            <a:ext cx="11426595" cy="701449"/>
          </a:xfrm>
          <a:ln>
            <a:solidFill>
              <a:srgbClr val="4472C4"/>
            </a:solidFill>
          </a:ln>
        </p:spPr>
        <p:txBody>
          <a:bodyPr/>
          <a:lstStyle/>
          <a:p>
            <a:r>
              <a:rPr lang="en-US" dirty="0"/>
              <a:t>Facial Pyoderma – Billie</a:t>
            </a:r>
          </a:p>
        </p:txBody>
      </p:sp>
      <p:pic>
        <p:nvPicPr>
          <p:cNvPr id="9" name="Picture 16">
            <a:extLst>
              <a:ext uri="{FF2B5EF4-FFF2-40B4-BE49-F238E27FC236}">
                <a16:creationId xmlns:a16="http://schemas.microsoft.com/office/drawing/2014/main" id="{4F9244B8-EBCC-AC7E-99D0-8D5BB5B3DD14}"/>
              </a:ext>
            </a:extLst>
          </p:cNvPr>
          <p:cNvPicPr>
            <a:picLocks noGrp="1" noChangeAspect="1"/>
          </p:cNvPicPr>
          <p:nvPr>
            <p:ph idx="1"/>
          </p:nvPr>
        </p:nvPicPr>
        <p:blipFill>
          <a:blip r:embed="rId5"/>
          <a:stretch>
            <a:fillRect/>
          </a:stretch>
        </p:blipFill>
        <p:spPr>
          <a:xfrm>
            <a:off x="4310886" y="1557764"/>
            <a:ext cx="4060778" cy="4637030"/>
          </a:xfrm>
        </p:spPr>
      </p:pic>
      <p:sp>
        <p:nvSpPr>
          <p:cNvPr id="4" name="Text Placeholder 3">
            <a:extLst>
              <a:ext uri="{FF2B5EF4-FFF2-40B4-BE49-F238E27FC236}">
                <a16:creationId xmlns:a16="http://schemas.microsoft.com/office/drawing/2014/main" id="{696FC475-3C70-2A43-ADDB-4E5A1E69B396}"/>
              </a:ext>
            </a:extLst>
          </p:cNvPr>
          <p:cNvSpPr>
            <a:spLocks noGrp="1"/>
          </p:cNvSpPr>
          <p:nvPr>
            <p:ph type="body" sz="quarter" idx="10"/>
          </p:nvPr>
        </p:nvSpPr>
        <p:spPr>
          <a:xfrm>
            <a:off x="310476" y="1000522"/>
            <a:ext cx="11426595" cy="403191"/>
          </a:xfrm>
        </p:spPr>
        <p:txBody>
          <a:bodyPr>
            <a:normAutofit fontScale="92500"/>
          </a:bodyPr>
          <a:lstStyle/>
          <a:p>
            <a:r>
              <a:rPr lang="en-US" dirty="0"/>
              <a:t>           PHOVIA started           5 Months since </a:t>
            </a:r>
            <a:r>
              <a:rPr lang="en-US" dirty="0" err="1"/>
              <a:t>phovia</a:t>
            </a:r>
            <a:r>
              <a:rPr lang="en-US" dirty="0"/>
              <a:t> started(4 weeks of treatments)</a:t>
            </a:r>
          </a:p>
        </p:txBody>
      </p:sp>
      <p:sp>
        <p:nvSpPr>
          <p:cNvPr id="3" name="TextBox 2">
            <a:extLst>
              <a:ext uri="{FF2B5EF4-FFF2-40B4-BE49-F238E27FC236}">
                <a16:creationId xmlns:a16="http://schemas.microsoft.com/office/drawing/2014/main" id="{2ECF8CEC-D833-8F65-3849-FF3C87DBD284}"/>
              </a:ext>
            </a:extLst>
          </p:cNvPr>
          <p:cNvSpPr txBox="1"/>
          <p:nvPr/>
        </p:nvSpPr>
        <p:spPr>
          <a:xfrm>
            <a:off x="1332443" y="5872691"/>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3"/>
                </a:solidFill>
              </a:rPr>
              <a:t>December 15, 2021</a:t>
            </a:r>
          </a:p>
        </p:txBody>
      </p:sp>
      <p:sp>
        <p:nvSpPr>
          <p:cNvPr id="10" name="TextBox 9">
            <a:extLst>
              <a:ext uri="{FF2B5EF4-FFF2-40B4-BE49-F238E27FC236}">
                <a16:creationId xmlns:a16="http://schemas.microsoft.com/office/drawing/2014/main" id="{A560D870-0F66-E489-BD0C-0F7B06169E70}"/>
              </a:ext>
            </a:extLst>
          </p:cNvPr>
          <p:cNvSpPr txBox="1"/>
          <p:nvPr/>
        </p:nvSpPr>
        <p:spPr>
          <a:xfrm>
            <a:off x="4307682" y="572452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bg1"/>
                </a:solidFill>
              </a:rPr>
              <a:t>May 17, 2022</a:t>
            </a:r>
          </a:p>
        </p:txBody>
      </p:sp>
      <p:sp>
        <p:nvSpPr>
          <p:cNvPr id="11" name="TextBox 10">
            <a:extLst>
              <a:ext uri="{FF2B5EF4-FFF2-40B4-BE49-F238E27FC236}">
                <a16:creationId xmlns:a16="http://schemas.microsoft.com/office/drawing/2014/main" id="{008F33A6-90F6-8285-B642-53B5CA38F0D8}"/>
              </a:ext>
            </a:extLst>
          </p:cNvPr>
          <p:cNvSpPr txBox="1"/>
          <p:nvPr/>
        </p:nvSpPr>
        <p:spPr>
          <a:xfrm>
            <a:off x="9453827" y="547052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accent3"/>
                </a:solidFill>
              </a:rPr>
              <a:t>May 17, 2022</a:t>
            </a:r>
          </a:p>
        </p:txBody>
      </p:sp>
      <p:sp>
        <p:nvSpPr>
          <p:cNvPr id="13" name="Rectangle 12">
            <a:extLst>
              <a:ext uri="{FF2B5EF4-FFF2-40B4-BE49-F238E27FC236}">
                <a16:creationId xmlns:a16="http://schemas.microsoft.com/office/drawing/2014/main" id="{EF4534FB-39BB-944C-419E-F6E94061126E}"/>
              </a:ext>
            </a:extLst>
          </p:cNvPr>
          <p:cNvSpPr/>
          <p:nvPr/>
        </p:nvSpPr>
        <p:spPr>
          <a:xfrm>
            <a:off x="389466" y="1024466"/>
            <a:ext cx="11418093" cy="5163343"/>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7" descr="A picture containing indoor, floor, dog, black&#10;&#10;Description automatically generated">
            <a:extLst>
              <a:ext uri="{FF2B5EF4-FFF2-40B4-BE49-F238E27FC236}">
                <a16:creationId xmlns:a16="http://schemas.microsoft.com/office/drawing/2014/main" id="{8E868D4C-93C9-7146-2DC0-52C256FD0022}"/>
              </a:ext>
            </a:extLst>
          </p:cNvPr>
          <p:cNvPicPr>
            <a:picLocks noChangeAspect="1"/>
          </p:cNvPicPr>
          <p:nvPr/>
        </p:nvPicPr>
        <p:blipFill>
          <a:blip r:embed="rId6"/>
          <a:stretch>
            <a:fillRect/>
          </a:stretch>
        </p:blipFill>
        <p:spPr>
          <a:xfrm>
            <a:off x="8523817" y="1925755"/>
            <a:ext cx="3071283" cy="3461574"/>
          </a:xfrm>
          <a:prstGeom prst="rect">
            <a:avLst/>
          </a:prstGeom>
        </p:spPr>
      </p:pic>
      <p:pic>
        <p:nvPicPr>
          <p:cNvPr id="18" name="Picture 18">
            <a:extLst>
              <a:ext uri="{FF2B5EF4-FFF2-40B4-BE49-F238E27FC236}">
                <a16:creationId xmlns:a16="http://schemas.microsoft.com/office/drawing/2014/main" id="{FCB3187E-11DD-8BDB-410A-9BA6160EB6E9}"/>
              </a:ext>
            </a:extLst>
          </p:cNvPr>
          <p:cNvPicPr>
            <a:picLocks noChangeAspect="1"/>
          </p:cNvPicPr>
          <p:nvPr/>
        </p:nvPicPr>
        <p:blipFill>
          <a:blip r:embed="rId7"/>
          <a:stretch>
            <a:fillRect/>
          </a:stretch>
        </p:blipFill>
        <p:spPr>
          <a:xfrm>
            <a:off x="776818" y="1544333"/>
            <a:ext cx="3177116" cy="4234999"/>
          </a:xfrm>
          <a:prstGeom prst="rect">
            <a:avLst/>
          </a:prstGeom>
        </p:spPr>
      </p:pic>
      <p:pic>
        <p:nvPicPr>
          <p:cNvPr id="5" name="Audio 4">
            <a:hlinkClick r:id="" action="ppaction://media"/>
            <a:extLst>
              <a:ext uri="{FF2B5EF4-FFF2-40B4-BE49-F238E27FC236}">
                <a16:creationId xmlns:a16="http://schemas.microsoft.com/office/drawing/2014/main" id="{48094A0A-947A-47FF-AE59-B3E7593827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4612175"/>
      </p:ext>
    </p:extLst>
  </p:cSld>
  <p:clrMapOvr>
    <a:masterClrMapping/>
  </p:clrMapOvr>
  <mc:AlternateContent xmlns:mc="http://schemas.openxmlformats.org/markup-compatibility/2006" xmlns:p14="http://schemas.microsoft.com/office/powerpoint/2010/main">
    <mc:Choice Requires="p14">
      <p:transition spd="slow" p14:dur="2000" advTm="78599"/>
    </mc:Choice>
    <mc:Fallback xmlns="">
      <p:transition spd="slow" advTm="7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Phovia Mode-of-Action">
            <a:hlinkClick r:id="" action="ppaction://media"/>
            <a:extLst>
              <a:ext uri="{FF2B5EF4-FFF2-40B4-BE49-F238E27FC236}">
                <a16:creationId xmlns:a16="http://schemas.microsoft.com/office/drawing/2014/main" id="{0AC1892C-9FEB-43CF-A59A-5A39667F0CB1}"/>
              </a:ext>
            </a:extLst>
          </p:cNvPr>
          <p:cNvPicPr>
            <a:picLocks noGrp="1" noRot="1" noChangeAspect="1"/>
          </p:cNvPicPr>
          <p:nvPr>
            <p:ph idx="1"/>
            <a:videoFile r:link="rId1"/>
          </p:nvPr>
        </p:nvPicPr>
        <p:blipFill>
          <a:blip r:embed="rId6"/>
          <a:stretch>
            <a:fillRect/>
          </a:stretch>
        </p:blipFill>
        <p:spPr>
          <a:xfrm>
            <a:off x="1013705" y="557045"/>
            <a:ext cx="10147135" cy="5707763"/>
          </a:xfrm>
          <a:prstGeom prst="rect">
            <a:avLst/>
          </a:prstGeom>
        </p:spPr>
      </p:pic>
      <p:sp>
        <p:nvSpPr>
          <p:cNvPr id="7" name="Title 1">
            <a:extLst>
              <a:ext uri="{FF2B5EF4-FFF2-40B4-BE49-F238E27FC236}">
                <a16:creationId xmlns:a16="http://schemas.microsoft.com/office/drawing/2014/main" id="{55FC44C4-3B57-4E75-BF61-F524EC38D9AB}"/>
              </a:ext>
            </a:extLst>
          </p:cNvPr>
          <p:cNvSpPr txBox="1">
            <a:spLocks/>
          </p:cNvSpPr>
          <p:nvPr/>
        </p:nvSpPr>
        <p:spPr>
          <a:xfrm>
            <a:off x="146366" y="22655"/>
            <a:ext cx="11426595" cy="516673"/>
          </a:xfrm>
          <a:prstGeom prst="rect">
            <a:avLst/>
          </a:prstGeom>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a:lstStyle>
          <a:p>
            <a:r>
              <a:rPr lang="en-US" sz="2800" dirty="0"/>
              <a:t>Mode of Action Video</a:t>
            </a:r>
          </a:p>
        </p:txBody>
      </p:sp>
      <p:pic>
        <p:nvPicPr>
          <p:cNvPr id="4" name="Audio 3">
            <a:hlinkClick r:id="" action="ppaction://media"/>
            <a:extLst>
              <a:ext uri="{FF2B5EF4-FFF2-40B4-BE49-F238E27FC236}">
                <a16:creationId xmlns:a16="http://schemas.microsoft.com/office/drawing/2014/main" id="{9F2959AC-9C6A-468D-A266-4C0A1F3ECD2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41305835"/>
      </p:ext>
    </p:extLst>
  </p:cSld>
  <p:clrMapOvr>
    <a:masterClrMapping/>
  </p:clrMapOvr>
  <mc:AlternateContent xmlns:mc="http://schemas.openxmlformats.org/markup-compatibility/2006" xmlns:p14="http://schemas.microsoft.com/office/powerpoint/2010/main">
    <mc:Choice Requires="p14">
      <p:transition spd="slow" p14:dur="2000" advTm="10946"/>
    </mc:Choice>
    <mc:Fallback xmlns="">
      <p:transition spd="slow" advTm="1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6FC475-3C70-2A43-ADDB-4E5A1E69B396}"/>
              </a:ext>
            </a:extLst>
          </p:cNvPr>
          <p:cNvSpPr>
            <a:spLocks noGrp="1"/>
          </p:cNvSpPr>
          <p:nvPr>
            <p:ph type="body" sz="quarter" idx="10"/>
          </p:nvPr>
        </p:nvSpPr>
        <p:spPr>
          <a:xfrm>
            <a:off x="76320" y="5547387"/>
            <a:ext cx="12033814" cy="415097"/>
          </a:xfrm>
        </p:spPr>
        <p:txBody>
          <a:bodyPr/>
          <a:lstStyle/>
          <a:p>
            <a:r>
              <a:rPr lang="en-US" dirty="0"/>
              <a:t>april 18, 2022   april 27, 2022       may 4, 2022          may 11, 2022        may 18, 2022</a:t>
            </a:r>
          </a:p>
        </p:txBody>
      </p:sp>
      <p:grpSp>
        <p:nvGrpSpPr>
          <p:cNvPr id="5" name="Group 4">
            <a:extLst>
              <a:ext uri="{FF2B5EF4-FFF2-40B4-BE49-F238E27FC236}">
                <a16:creationId xmlns:a16="http://schemas.microsoft.com/office/drawing/2014/main" id="{DDCDAC8D-2B6B-8C37-7207-6007C195596E}"/>
              </a:ext>
            </a:extLst>
          </p:cNvPr>
          <p:cNvGrpSpPr/>
          <p:nvPr/>
        </p:nvGrpSpPr>
        <p:grpSpPr>
          <a:xfrm>
            <a:off x="73819" y="1518709"/>
            <a:ext cx="12030963" cy="4024378"/>
            <a:chOff x="587375" y="1144852"/>
            <a:chExt cx="13114432" cy="4417285"/>
          </a:xfrm>
        </p:grpSpPr>
        <p:pic>
          <p:nvPicPr>
            <p:cNvPr id="9" name="Picture 9" descr="A picture containing indoor&#10;&#10;Description automatically generated">
              <a:extLst>
                <a:ext uri="{FF2B5EF4-FFF2-40B4-BE49-F238E27FC236}">
                  <a16:creationId xmlns:a16="http://schemas.microsoft.com/office/drawing/2014/main" id="{3E994C7E-A1E2-697E-482A-C982BB503699}"/>
                </a:ext>
              </a:extLst>
            </p:cNvPr>
            <p:cNvPicPr>
              <a:picLocks noChangeAspect="1"/>
            </p:cNvPicPr>
            <p:nvPr/>
          </p:nvPicPr>
          <p:blipFill>
            <a:blip r:embed="rId5"/>
            <a:stretch>
              <a:fillRect/>
            </a:stretch>
          </p:blipFill>
          <p:spPr>
            <a:xfrm>
              <a:off x="587375" y="1158079"/>
              <a:ext cx="2373542" cy="4364969"/>
            </a:xfrm>
            <a:prstGeom prst="rect">
              <a:avLst/>
            </a:prstGeom>
          </p:spPr>
        </p:pic>
        <p:pic>
          <p:nvPicPr>
            <p:cNvPr id="10" name="Picture 11">
              <a:extLst>
                <a:ext uri="{FF2B5EF4-FFF2-40B4-BE49-F238E27FC236}">
                  <a16:creationId xmlns:a16="http://schemas.microsoft.com/office/drawing/2014/main" id="{E8537CB0-DDEA-A733-893E-57DD1C93DA5A}"/>
                </a:ext>
              </a:extLst>
            </p:cNvPr>
            <p:cNvPicPr>
              <a:picLocks noChangeAspect="1"/>
            </p:cNvPicPr>
            <p:nvPr/>
          </p:nvPicPr>
          <p:blipFill>
            <a:blip r:embed="rId6"/>
            <a:stretch>
              <a:fillRect/>
            </a:stretch>
          </p:blipFill>
          <p:spPr>
            <a:xfrm>
              <a:off x="2962499" y="1145379"/>
              <a:ext cx="2469136" cy="4383090"/>
            </a:xfrm>
            <a:prstGeom prst="rect">
              <a:avLst/>
            </a:prstGeom>
          </p:spPr>
        </p:pic>
        <p:pic>
          <p:nvPicPr>
            <p:cNvPr id="14" name="Picture 14" descr="A picture containing indoor, stuffed&#10;&#10;Description automatically generated">
              <a:extLst>
                <a:ext uri="{FF2B5EF4-FFF2-40B4-BE49-F238E27FC236}">
                  <a16:creationId xmlns:a16="http://schemas.microsoft.com/office/drawing/2014/main" id="{3B0A7315-C21B-1D5E-B09A-AD31F3AC9BD5}"/>
                </a:ext>
              </a:extLst>
            </p:cNvPr>
            <p:cNvPicPr>
              <a:picLocks noChangeAspect="1"/>
            </p:cNvPicPr>
            <p:nvPr/>
          </p:nvPicPr>
          <p:blipFill rotWithShape="1">
            <a:blip r:embed="rId7"/>
            <a:srcRect l="5578" t="-344" r="7171"/>
            <a:stretch/>
          </p:blipFill>
          <p:spPr>
            <a:xfrm>
              <a:off x="5444502" y="1144852"/>
              <a:ext cx="2782000" cy="4382828"/>
            </a:xfrm>
            <a:prstGeom prst="rect">
              <a:avLst/>
            </a:prstGeom>
          </p:spPr>
        </p:pic>
        <p:pic>
          <p:nvPicPr>
            <p:cNvPr id="15" name="Picture 15" descr="A picture containing dog, mammal, indoor, lion&#10;&#10;Description automatically generated">
              <a:extLst>
                <a:ext uri="{FF2B5EF4-FFF2-40B4-BE49-F238E27FC236}">
                  <a16:creationId xmlns:a16="http://schemas.microsoft.com/office/drawing/2014/main" id="{FC009EF6-2190-8BD2-9EFB-4D470CDFFC0F}"/>
                </a:ext>
              </a:extLst>
            </p:cNvPr>
            <p:cNvPicPr>
              <a:picLocks noChangeAspect="1"/>
            </p:cNvPicPr>
            <p:nvPr/>
          </p:nvPicPr>
          <p:blipFill rotWithShape="1">
            <a:blip r:embed="rId8"/>
            <a:srcRect l="11226" r="14433" b="-581"/>
            <a:stretch/>
          </p:blipFill>
          <p:spPr>
            <a:xfrm>
              <a:off x="8226161" y="1161256"/>
              <a:ext cx="2754027" cy="4392318"/>
            </a:xfrm>
            <a:prstGeom prst="rect">
              <a:avLst/>
            </a:prstGeom>
          </p:spPr>
        </p:pic>
        <p:pic>
          <p:nvPicPr>
            <p:cNvPr id="3" name="Picture 4" descr="A picture containing indoor, mammal&#10;&#10;Description automatically generated">
              <a:extLst>
                <a:ext uri="{FF2B5EF4-FFF2-40B4-BE49-F238E27FC236}">
                  <a16:creationId xmlns:a16="http://schemas.microsoft.com/office/drawing/2014/main" id="{BFA13326-EF1D-E566-D23F-926B2D7AC375}"/>
                </a:ext>
              </a:extLst>
            </p:cNvPr>
            <p:cNvPicPr>
              <a:picLocks noChangeAspect="1"/>
            </p:cNvPicPr>
            <p:nvPr/>
          </p:nvPicPr>
          <p:blipFill rotWithShape="1">
            <a:blip r:embed="rId9"/>
            <a:srcRect l="14662" r="4739"/>
            <a:stretch/>
          </p:blipFill>
          <p:spPr>
            <a:xfrm>
              <a:off x="10978357" y="1155369"/>
              <a:ext cx="2723450" cy="4406768"/>
            </a:xfrm>
            <a:prstGeom prst="rect">
              <a:avLst/>
            </a:prstGeom>
          </p:spPr>
        </p:pic>
      </p:grpSp>
      <p:sp>
        <p:nvSpPr>
          <p:cNvPr id="12" name="TextBox 11">
            <a:extLst>
              <a:ext uri="{FF2B5EF4-FFF2-40B4-BE49-F238E27FC236}">
                <a16:creationId xmlns:a16="http://schemas.microsoft.com/office/drawing/2014/main" id="{3C57FE4B-937B-D576-C6ED-E4F5DB6A5707}"/>
              </a:ext>
            </a:extLst>
          </p:cNvPr>
          <p:cNvSpPr txBox="1"/>
          <p:nvPr/>
        </p:nvSpPr>
        <p:spPr>
          <a:xfrm>
            <a:off x="9534525" y="521255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bg1"/>
                </a:solidFill>
                <a:latin typeface="Amasis MT Pro Black"/>
              </a:rPr>
              <a:t>Patient set to go home in 2 days. No more antibiotics or bandage changes</a:t>
            </a:r>
            <a:endParaRPr lang="en-US" dirty="0">
              <a:solidFill>
                <a:schemeClr val="bg1"/>
              </a:solidFill>
              <a:latin typeface="Amasis MT Pro Black"/>
            </a:endParaRPr>
          </a:p>
        </p:txBody>
      </p:sp>
      <p:sp>
        <p:nvSpPr>
          <p:cNvPr id="24" name="Text Placeholder 3">
            <a:extLst>
              <a:ext uri="{FF2B5EF4-FFF2-40B4-BE49-F238E27FC236}">
                <a16:creationId xmlns:a16="http://schemas.microsoft.com/office/drawing/2014/main" id="{4F3A560B-8100-CE5D-FF6C-BC561866385E}"/>
              </a:ext>
            </a:extLst>
          </p:cNvPr>
          <p:cNvSpPr txBox="1">
            <a:spLocks/>
          </p:cNvSpPr>
          <p:nvPr/>
        </p:nvSpPr>
        <p:spPr>
          <a:xfrm>
            <a:off x="359689" y="1008725"/>
            <a:ext cx="12033814" cy="4150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cap="all" spc="400" baseline="0">
                <a:solidFill>
                  <a:schemeClr val="accent3"/>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Enter er       start phovia #1       phovia #2             phovia #3             phovia #4</a:t>
            </a:r>
          </a:p>
        </p:txBody>
      </p:sp>
      <p:sp>
        <p:nvSpPr>
          <p:cNvPr id="25" name="Rectangle 24">
            <a:extLst>
              <a:ext uri="{FF2B5EF4-FFF2-40B4-BE49-F238E27FC236}">
                <a16:creationId xmlns:a16="http://schemas.microsoft.com/office/drawing/2014/main" id="{467AD2AC-912A-09AE-1A33-0167C8D6BC26}"/>
              </a:ext>
            </a:extLst>
          </p:cNvPr>
          <p:cNvSpPr/>
          <p:nvPr/>
        </p:nvSpPr>
        <p:spPr>
          <a:xfrm>
            <a:off x="78580" y="804862"/>
            <a:ext cx="12037218" cy="5453062"/>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itle 1">
            <a:extLst>
              <a:ext uri="{FF2B5EF4-FFF2-40B4-BE49-F238E27FC236}">
                <a16:creationId xmlns:a16="http://schemas.microsoft.com/office/drawing/2014/main" id="{1FC5EAD9-44A4-2174-9BE5-C2B550C141DB}"/>
              </a:ext>
            </a:extLst>
          </p:cNvPr>
          <p:cNvSpPr>
            <a:spLocks noGrp="1"/>
          </p:cNvSpPr>
          <p:nvPr/>
        </p:nvSpPr>
        <p:spPr>
          <a:xfrm>
            <a:off x="76323" y="55730"/>
            <a:ext cx="12032334" cy="701449"/>
          </a:xfrm>
          <a:prstGeom prst="rect">
            <a:avLst/>
          </a:prstGeom>
          <a:ln>
            <a:solidFill>
              <a:srgbClr val="4472C4"/>
            </a:solidFill>
          </a:ln>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a:lstStyle>
          <a:p>
            <a:pPr algn="ctr"/>
            <a:r>
              <a:rPr lang="en-US" sz="2500" dirty="0"/>
              <a:t>Lulu:</a:t>
            </a:r>
            <a:r>
              <a:rPr lang="en-US" sz="1800" dirty="0"/>
              <a:t> </a:t>
            </a:r>
            <a:r>
              <a:rPr lang="en-US" sz="1600" dirty="0"/>
              <a:t> </a:t>
            </a:r>
            <a:r>
              <a:rPr kumimoji="0" lang="en-US" sz="1600" b="0" i="0" u="none" strike="noStrike" kern="1200" cap="none" spc="-100" normalizeH="0" baseline="0" noProof="0" dirty="0">
                <a:ln>
                  <a:noFill/>
                </a:ln>
                <a:solidFill>
                  <a:srgbClr val="4565AD"/>
                </a:solidFill>
                <a:effectLst/>
                <a:uLnTx/>
                <a:uFillTx/>
                <a:latin typeface="Franklin Gothic Medium" panose="020B0603020102020204"/>
                <a:ea typeface="+mj-ea"/>
                <a:cs typeface="+mj-cs"/>
              </a:rPr>
              <a:t>9-year-old Pomeranian presented with necrotic hip post-dog attack bite wound.  First 9-days treated as open wound. C/S performed.  Started IV antibiotics and injectable Nsaids. Manuka honey</a:t>
            </a:r>
            <a:r>
              <a:rPr kumimoji="0" lang="en-US" sz="1400" b="0" i="0" u="none" strike="noStrike" kern="1200" cap="none" spc="-100" normalizeH="0" baseline="0" noProof="0" dirty="0">
                <a:ln>
                  <a:noFill/>
                </a:ln>
                <a:solidFill>
                  <a:srgbClr val="4565AD"/>
                </a:solidFill>
                <a:effectLst/>
                <a:uLnTx/>
                <a:uFillTx/>
                <a:latin typeface="Franklin Gothic Medium" panose="020B0603020102020204"/>
                <a:ea typeface="+mj-ea"/>
                <a:cs typeface="+mj-cs"/>
              </a:rPr>
              <a:t> </a:t>
            </a:r>
            <a:r>
              <a:rPr kumimoji="0" lang="en-US" sz="1600" b="0" i="0" u="none" strike="noStrike" kern="1200" cap="none" spc="-100" normalizeH="0" baseline="0" noProof="0" dirty="0">
                <a:ln>
                  <a:noFill/>
                </a:ln>
                <a:solidFill>
                  <a:srgbClr val="4565AD"/>
                </a:solidFill>
                <a:effectLst/>
                <a:uLnTx/>
                <a:uFillTx/>
                <a:latin typeface="Franklin Gothic Medium" panose="020B0603020102020204"/>
                <a:ea typeface="+mj-ea"/>
                <a:cs typeface="+mj-cs"/>
              </a:rPr>
              <a:t>and tie-over bandage changes. Several debriding sessions needed before introduction of Phovia</a:t>
            </a:r>
            <a:endParaRPr lang="en-US" sz="1400" dirty="0"/>
          </a:p>
        </p:txBody>
      </p:sp>
      <p:pic>
        <p:nvPicPr>
          <p:cNvPr id="2" name="Audio 1">
            <a:hlinkClick r:id="" action="ppaction://media"/>
            <a:extLst>
              <a:ext uri="{FF2B5EF4-FFF2-40B4-BE49-F238E27FC236}">
                <a16:creationId xmlns:a16="http://schemas.microsoft.com/office/drawing/2014/main" id="{8E36258C-B0CB-49FF-9BD6-DBF4A94932B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7463104"/>
      </p:ext>
    </p:extLst>
  </p:cSld>
  <p:clrMapOvr>
    <a:masterClrMapping/>
  </p:clrMapOvr>
  <mc:AlternateContent xmlns:mc="http://schemas.openxmlformats.org/markup-compatibility/2006" xmlns:p14="http://schemas.microsoft.com/office/powerpoint/2010/main">
    <mc:Choice Requires="p14">
      <p:transition spd="slow" p14:dur="2000" advTm="121257"/>
    </mc:Choice>
    <mc:Fallback xmlns="">
      <p:transition spd="slow" advTm="121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27E17FE-8D01-4E76-B60F-D8E51C35B674}"/>
              </a:ext>
            </a:extLst>
          </p:cNvPr>
          <p:cNvSpPr txBox="1">
            <a:spLocks/>
          </p:cNvSpPr>
          <p:nvPr/>
        </p:nvSpPr>
        <p:spPr>
          <a:xfrm>
            <a:off x="192934" y="894452"/>
            <a:ext cx="11485351" cy="5565716"/>
          </a:xfrm>
          <a:prstGeom prst="rect">
            <a:avLst/>
          </a:prstGeom>
          <a:ln>
            <a:solidFill>
              <a:srgbClr val="4472C4"/>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7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a:p>
            <a:endParaRPr lang="en-US" sz="2800" dirty="0"/>
          </a:p>
          <a:p>
            <a:endParaRPr lang="en-US" sz="2800" dirty="0"/>
          </a:p>
        </p:txBody>
      </p:sp>
      <p:grpSp>
        <p:nvGrpSpPr>
          <p:cNvPr id="8" name="Group 7">
            <a:extLst>
              <a:ext uri="{FF2B5EF4-FFF2-40B4-BE49-F238E27FC236}">
                <a16:creationId xmlns:a16="http://schemas.microsoft.com/office/drawing/2014/main" id="{03501E52-9624-C21A-46B7-5DBBAE9B0105}"/>
              </a:ext>
            </a:extLst>
          </p:cNvPr>
          <p:cNvGrpSpPr/>
          <p:nvPr/>
        </p:nvGrpSpPr>
        <p:grpSpPr>
          <a:xfrm>
            <a:off x="328084" y="1152261"/>
            <a:ext cx="10657681" cy="4953267"/>
            <a:chOff x="566209" y="1140355"/>
            <a:chExt cx="10657681" cy="4953267"/>
          </a:xfrm>
        </p:grpSpPr>
        <p:pic>
          <p:nvPicPr>
            <p:cNvPr id="6" name="Picture 6" descr="A picture containing indoor, close, domestic cat&#10;&#10;Description automatically generated">
              <a:extLst>
                <a:ext uri="{FF2B5EF4-FFF2-40B4-BE49-F238E27FC236}">
                  <a16:creationId xmlns:a16="http://schemas.microsoft.com/office/drawing/2014/main" id="{FA866117-74DF-DD83-94B6-D1C558F7813D}"/>
                </a:ext>
              </a:extLst>
            </p:cNvPr>
            <p:cNvPicPr>
              <a:picLocks noChangeAspect="1"/>
            </p:cNvPicPr>
            <p:nvPr/>
          </p:nvPicPr>
          <p:blipFill>
            <a:blip r:embed="rId5"/>
            <a:stretch>
              <a:fillRect/>
            </a:stretch>
          </p:blipFill>
          <p:spPr>
            <a:xfrm>
              <a:off x="566209" y="1146970"/>
              <a:ext cx="3750468" cy="2286000"/>
            </a:xfrm>
            <a:prstGeom prst="rect">
              <a:avLst/>
            </a:prstGeom>
            <a:ln>
              <a:solidFill>
                <a:srgbClr val="4472C4"/>
              </a:solidFill>
            </a:ln>
          </p:spPr>
        </p:pic>
        <p:pic>
          <p:nvPicPr>
            <p:cNvPr id="7" name="Picture 8" descr="A picture containing indoor, close&#10;&#10;Description automatically generated">
              <a:extLst>
                <a:ext uri="{FF2B5EF4-FFF2-40B4-BE49-F238E27FC236}">
                  <a16:creationId xmlns:a16="http://schemas.microsoft.com/office/drawing/2014/main" id="{005CA16E-1ECF-4425-51ED-CD9DA8EDB699}"/>
                </a:ext>
              </a:extLst>
            </p:cNvPr>
            <p:cNvPicPr>
              <a:picLocks noChangeAspect="1"/>
            </p:cNvPicPr>
            <p:nvPr/>
          </p:nvPicPr>
          <p:blipFill>
            <a:blip r:embed="rId6"/>
            <a:stretch>
              <a:fillRect/>
            </a:stretch>
          </p:blipFill>
          <p:spPr>
            <a:xfrm>
              <a:off x="4439709" y="1140355"/>
              <a:ext cx="3343274" cy="2286000"/>
            </a:xfrm>
            <a:prstGeom prst="rect">
              <a:avLst/>
            </a:prstGeom>
            <a:ln>
              <a:solidFill>
                <a:srgbClr val="4472C4"/>
              </a:solidFill>
            </a:ln>
          </p:spPr>
        </p:pic>
        <p:pic>
          <p:nvPicPr>
            <p:cNvPr id="9" name="Picture 9" descr="A picture containing indoor, mammal, domestic cat&#10;&#10;Description automatically generated">
              <a:extLst>
                <a:ext uri="{FF2B5EF4-FFF2-40B4-BE49-F238E27FC236}">
                  <a16:creationId xmlns:a16="http://schemas.microsoft.com/office/drawing/2014/main" id="{EB7FD000-2B19-9F88-DF5D-135548F023E0}"/>
                </a:ext>
              </a:extLst>
            </p:cNvPr>
            <p:cNvPicPr>
              <a:picLocks noChangeAspect="1"/>
            </p:cNvPicPr>
            <p:nvPr/>
          </p:nvPicPr>
          <p:blipFill>
            <a:blip r:embed="rId7"/>
            <a:stretch>
              <a:fillRect/>
            </a:stretch>
          </p:blipFill>
          <p:spPr>
            <a:xfrm>
              <a:off x="7880616" y="1145647"/>
              <a:ext cx="3343274" cy="2286000"/>
            </a:xfrm>
            <a:prstGeom prst="rect">
              <a:avLst/>
            </a:prstGeom>
            <a:ln>
              <a:solidFill>
                <a:srgbClr val="4472C4"/>
              </a:solidFill>
            </a:ln>
          </p:spPr>
        </p:pic>
        <p:pic>
          <p:nvPicPr>
            <p:cNvPr id="10" name="Picture 11" descr="A picture containing mammal, close, rodent&#10;&#10;Description automatically generated">
              <a:extLst>
                <a:ext uri="{FF2B5EF4-FFF2-40B4-BE49-F238E27FC236}">
                  <a16:creationId xmlns:a16="http://schemas.microsoft.com/office/drawing/2014/main" id="{6A6805A1-FF5A-A01F-5052-F902F89DC391}"/>
                </a:ext>
              </a:extLst>
            </p:cNvPr>
            <p:cNvPicPr>
              <a:picLocks noChangeAspect="1"/>
            </p:cNvPicPr>
            <p:nvPr/>
          </p:nvPicPr>
          <p:blipFill>
            <a:blip r:embed="rId8"/>
            <a:stretch>
              <a:fillRect/>
            </a:stretch>
          </p:blipFill>
          <p:spPr>
            <a:xfrm rot="16200000">
              <a:off x="2401654" y="2747699"/>
              <a:ext cx="2350294" cy="4327790"/>
            </a:xfrm>
            <a:prstGeom prst="rect">
              <a:avLst/>
            </a:prstGeom>
            <a:ln>
              <a:solidFill>
                <a:srgbClr val="4472C4"/>
              </a:solidFill>
            </a:ln>
          </p:spPr>
        </p:pic>
        <p:pic>
          <p:nvPicPr>
            <p:cNvPr id="12" name="Picture 12">
              <a:extLst>
                <a:ext uri="{FF2B5EF4-FFF2-40B4-BE49-F238E27FC236}">
                  <a16:creationId xmlns:a16="http://schemas.microsoft.com/office/drawing/2014/main" id="{F3D98370-90A5-FEA0-F397-19EDC5FD3F20}"/>
                </a:ext>
              </a:extLst>
            </p:cNvPr>
            <p:cNvPicPr>
              <a:picLocks noChangeAspect="1"/>
            </p:cNvPicPr>
            <p:nvPr/>
          </p:nvPicPr>
          <p:blipFill>
            <a:blip r:embed="rId9"/>
            <a:stretch>
              <a:fillRect/>
            </a:stretch>
          </p:blipFill>
          <p:spPr>
            <a:xfrm>
              <a:off x="5904178" y="3739888"/>
              <a:ext cx="4688415" cy="2353734"/>
            </a:xfrm>
            <a:prstGeom prst="rect">
              <a:avLst/>
            </a:prstGeom>
            <a:ln>
              <a:solidFill>
                <a:srgbClr val="4472C4"/>
              </a:solidFill>
            </a:ln>
          </p:spPr>
        </p:pic>
      </p:grpSp>
      <p:sp>
        <p:nvSpPr>
          <p:cNvPr id="14" name="Title 1">
            <a:extLst>
              <a:ext uri="{FF2B5EF4-FFF2-40B4-BE49-F238E27FC236}">
                <a16:creationId xmlns:a16="http://schemas.microsoft.com/office/drawing/2014/main" id="{B661FD60-32D4-0AF6-6B84-15D95F91D57D}"/>
              </a:ext>
            </a:extLst>
          </p:cNvPr>
          <p:cNvSpPr>
            <a:spLocks noGrp="1"/>
          </p:cNvSpPr>
          <p:nvPr/>
        </p:nvSpPr>
        <p:spPr>
          <a:xfrm>
            <a:off x="196057" y="56355"/>
            <a:ext cx="11482253" cy="700088"/>
          </a:xfrm>
          <a:prstGeom prst="rect">
            <a:avLst/>
          </a:prstGeom>
          <a:ln>
            <a:solidFill>
              <a:srgbClr val="4472C4"/>
            </a:solidFill>
          </a:ln>
        </p:spPr>
        <p:txBody>
          <a:bodyPr vert="horz" lIns="91440" tIns="45720" rIns="91440" bIns="45720" rtlCol="0" anchor="b" anchorCtr="0">
            <a:normAutofit fontScale="97500" lnSpcReduction="10000"/>
          </a:bodyPr>
          <a:lst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a:lstStyle>
          <a:p>
            <a:pPr algn="ctr"/>
            <a:r>
              <a:rPr lang="en-US" sz="2800" dirty="0"/>
              <a:t>Cami</a:t>
            </a:r>
            <a:r>
              <a:rPr lang="en-US" sz="2000" dirty="0"/>
              <a:t>:  8-year-old Mixed Jack Russell/Dachshund with a mammary mass (lipoma-post pathology report).  DVM decided to remove the full mammary chain since this is a rescue and there was no prior documented history</a:t>
            </a:r>
            <a:endParaRPr lang="en-US" dirty="0"/>
          </a:p>
        </p:txBody>
      </p:sp>
      <p:sp>
        <p:nvSpPr>
          <p:cNvPr id="3" name="Text Placeholder 2">
            <a:extLst>
              <a:ext uri="{FF2B5EF4-FFF2-40B4-BE49-F238E27FC236}">
                <a16:creationId xmlns:a16="http://schemas.microsoft.com/office/drawing/2014/main" id="{94628208-6E3B-C65E-6C98-4D19B3109105}"/>
              </a:ext>
            </a:extLst>
          </p:cNvPr>
          <p:cNvSpPr>
            <a:spLocks noGrp="1"/>
          </p:cNvSpPr>
          <p:nvPr>
            <p:ph type="body" sz="quarter" idx="10"/>
          </p:nvPr>
        </p:nvSpPr>
        <p:spPr>
          <a:xfrm>
            <a:off x="1338383" y="3332824"/>
            <a:ext cx="11426596" cy="403191"/>
          </a:xfrm>
        </p:spPr>
        <p:txBody>
          <a:bodyPr/>
          <a:lstStyle/>
          <a:p>
            <a:r>
              <a:rPr lang="en-US" dirty="0"/>
              <a:t>January 7, 2022             January 8, 2022             January 11, 2022</a:t>
            </a:r>
          </a:p>
        </p:txBody>
      </p:sp>
      <p:sp>
        <p:nvSpPr>
          <p:cNvPr id="5" name="Text Placeholder 2">
            <a:extLst>
              <a:ext uri="{FF2B5EF4-FFF2-40B4-BE49-F238E27FC236}">
                <a16:creationId xmlns:a16="http://schemas.microsoft.com/office/drawing/2014/main" id="{23BE75F7-3B8C-9E9F-C464-9C3416255E58}"/>
              </a:ext>
            </a:extLst>
          </p:cNvPr>
          <p:cNvSpPr txBox="1">
            <a:spLocks/>
          </p:cNvSpPr>
          <p:nvPr/>
        </p:nvSpPr>
        <p:spPr>
          <a:xfrm>
            <a:off x="2252783" y="6009349"/>
            <a:ext cx="11426596" cy="40319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cap="all" spc="400" baseline="0">
                <a:solidFill>
                  <a:schemeClr val="accent3"/>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January 30, 2022                         march 17, 2022</a:t>
            </a:r>
          </a:p>
        </p:txBody>
      </p:sp>
      <p:pic>
        <p:nvPicPr>
          <p:cNvPr id="15" name="Audio 14">
            <a:hlinkClick r:id="" action="ppaction://media"/>
            <a:extLst>
              <a:ext uri="{FF2B5EF4-FFF2-40B4-BE49-F238E27FC236}">
                <a16:creationId xmlns:a16="http://schemas.microsoft.com/office/drawing/2014/main" id="{25B8560F-3996-42EB-8A16-4D39BA1A4E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9549097"/>
      </p:ext>
    </p:extLst>
  </p:cSld>
  <p:clrMapOvr>
    <a:masterClrMapping/>
  </p:clrMapOvr>
  <mc:AlternateContent xmlns:mc="http://schemas.openxmlformats.org/markup-compatibility/2006" xmlns:p14="http://schemas.microsoft.com/office/powerpoint/2010/main">
    <mc:Choice Requires="p14">
      <p:transition spd="slow" p14:dur="2000" advTm="167871"/>
    </mc:Choice>
    <mc:Fallback xmlns="">
      <p:transition spd="slow" advTm="167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Studies</a:t>
            </a:r>
          </a:p>
        </p:txBody>
      </p:sp>
      <p:pic>
        <p:nvPicPr>
          <p:cNvPr id="3" name="Audio 2">
            <a:hlinkClick r:id="" action="ppaction://media"/>
            <a:extLst>
              <a:ext uri="{FF2B5EF4-FFF2-40B4-BE49-F238E27FC236}">
                <a16:creationId xmlns:a16="http://schemas.microsoft.com/office/drawing/2014/main" id="{8FC084AA-4CBD-41CE-A5FF-2563713113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4562348"/>
      </p:ext>
    </p:extLst>
  </p:cSld>
  <p:clrMapOvr>
    <a:masterClrMapping/>
  </p:clrMapOvr>
  <mc:AlternateContent xmlns:mc="http://schemas.openxmlformats.org/markup-compatibility/2006" xmlns:p14="http://schemas.microsoft.com/office/powerpoint/2010/main">
    <mc:Choice Requires="p14">
      <p:transition spd="slow" p14:dur="2000" advTm="11088"/>
    </mc:Choice>
    <mc:Fallback xmlns="">
      <p:transition spd="slow" advTm="11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Fluorescent light therapy studies</a:t>
            </a:r>
          </a:p>
        </p:txBody>
      </p:sp>
      <p:pic>
        <p:nvPicPr>
          <p:cNvPr id="5" name="Picture 4"/>
          <p:cNvPicPr>
            <a:picLocks noChangeAspect="1"/>
          </p:cNvPicPr>
          <p:nvPr/>
        </p:nvPicPr>
        <p:blipFill>
          <a:blip r:embed="rId6"/>
          <a:stretch>
            <a:fillRect/>
          </a:stretch>
        </p:blipFill>
        <p:spPr>
          <a:xfrm>
            <a:off x="450285" y="633246"/>
            <a:ext cx="5687568" cy="1900654"/>
          </a:xfrm>
          <a:prstGeom prst="rect">
            <a:avLst/>
          </a:prstGeom>
        </p:spPr>
      </p:pic>
      <p:graphicFrame>
        <p:nvGraphicFramePr>
          <p:cNvPr id="6" name="Content Placeholder 5"/>
          <p:cNvGraphicFramePr>
            <a:graphicFrameLocks noGrp="1"/>
          </p:cNvGraphicFramePr>
          <p:nvPr>
            <p:ph idx="1"/>
          </p:nvPr>
        </p:nvGraphicFramePr>
        <p:xfrm>
          <a:off x="374650" y="1493838"/>
          <a:ext cx="11425238" cy="46370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p:cNvSpPr txBox="1"/>
          <p:nvPr/>
        </p:nvSpPr>
        <p:spPr>
          <a:xfrm>
            <a:off x="9275619" y="1842654"/>
            <a:ext cx="1307024" cy="523220"/>
          </a:xfrm>
          <a:prstGeom prst="rect">
            <a:avLst/>
          </a:prstGeom>
          <a:noFill/>
        </p:spPr>
        <p:txBody>
          <a:bodyPr wrap="none" rtlCol="0">
            <a:spAutoFit/>
          </a:bodyPr>
          <a:lstStyle/>
          <a:p>
            <a:r>
              <a:rPr lang="en-US" sz="2800" b="1" dirty="0">
                <a:solidFill>
                  <a:schemeClr val="accent1"/>
                </a:solidFill>
              </a:rPr>
              <a:t>Results</a:t>
            </a:r>
          </a:p>
        </p:txBody>
      </p:sp>
      <p:sp>
        <p:nvSpPr>
          <p:cNvPr id="10" name="TextBox 9"/>
          <p:cNvSpPr txBox="1"/>
          <p:nvPr/>
        </p:nvSpPr>
        <p:spPr>
          <a:xfrm>
            <a:off x="525266" y="5560887"/>
            <a:ext cx="10743582" cy="646331"/>
          </a:xfrm>
          <a:prstGeom prst="rect">
            <a:avLst/>
          </a:prstGeom>
          <a:noFill/>
          <a:ln w="19050">
            <a:solidFill>
              <a:srgbClr val="2E247B"/>
            </a:solidFill>
          </a:ln>
        </p:spPr>
        <p:txBody>
          <a:bodyPr wrap="none" rtlCol="0">
            <a:spAutoFit/>
          </a:bodyPr>
          <a:lstStyle/>
          <a:p>
            <a:r>
              <a:rPr lang="en-US" b="1" dirty="0">
                <a:solidFill>
                  <a:schemeClr val="accent1"/>
                </a:solidFill>
              </a:rPr>
              <a:t>Summary</a:t>
            </a:r>
            <a:r>
              <a:rPr lang="en-US" dirty="0"/>
              <a:t>:  FLE adjunctive to systemic antibiotics was able to accelerate the clinical resolution and to reduce </a:t>
            </a:r>
          </a:p>
          <a:p>
            <a:r>
              <a:rPr lang="en-US" dirty="0"/>
              <a:t>the duration of exposure to systemic antibiotics compared to dogs treated with only antibiotics.</a:t>
            </a:r>
          </a:p>
        </p:txBody>
      </p:sp>
      <p:pic>
        <p:nvPicPr>
          <p:cNvPr id="8" name="Audio 7">
            <a:hlinkClick r:id="" action="ppaction://media"/>
            <a:extLst>
              <a:ext uri="{FF2B5EF4-FFF2-40B4-BE49-F238E27FC236}">
                <a16:creationId xmlns:a16="http://schemas.microsoft.com/office/drawing/2014/main" id="{B41BB63E-7FC7-4134-99B3-E7BD403EE79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07857814"/>
      </p:ext>
    </p:extLst>
  </p:cSld>
  <p:clrMapOvr>
    <a:masterClrMapping/>
  </p:clrMapOvr>
  <mc:AlternateContent xmlns:mc="http://schemas.openxmlformats.org/markup-compatibility/2006" xmlns:p14="http://schemas.microsoft.com/office/powerpoint/2010/main">
    <mc:Choice Requires="p14">
      <p:transition spd="slow" p14:dur="2000" advTm="242178"/>
    </mc:Choice>
    <mc:Fallback xmlns="">
      <p:transition spd="slow" advTm="242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bldLst>
      <p:bldGraphic spid="6" grpId="0">
        <p:bldAsOne/>
      </p:bldGraphic>
      <p:bldP spid="9" grpId="0"/>
      <p:bldP spid="10" grpId="0" animBg="1"/>
    </p:bldLst>
  </p:timing>
  <p:extLst>
    <p:ext uri="{3A86A75C-4F4B-4683-9AE1-C65F6400EC91}">
      <p14:laserTraceLst xmlns:p14="http://schemas.microsoft.com/office/powerpoint/2010/main">
        <p14:tracePtLst>
          <p14:tracePt t="76830" x="2925763" y="2244725"/>
          <p14:tracePt t="76831" x="2940050" y="2265363"/>
          <p14:tracePt t="76835" x="2949575" y="2274888"/>
          <p14:tracePt t="76842" x="2984500" y="2298700"/>
          <p14:tracePt t="76850" x="3003550" y="2312988"/>
          <p14:tracePt t="76857" x="3038475" y="2333625"/>
          <p14:tracePt t="76865" x="3076575" y="2357438"/>
          <p14:tracePt t="76872" x="3106738" y="2378075"/>
          <p14:tracePt t="76879" x="3175000" y="2401888"/>
          <p14:tracePt t="76887" x="3248025" y="2435225"/>
          <p14:tracePt t="76895" x="3302000" y="2451100"/>
          <p14:tracePt t="76903" x="3395663" y="2470150"/>
          <p14:tracePt t="76910" x="3473450" y="2484438"/>
          <p14:tracePt t="76924" x="3644900" y="2519363"/>
          <p14:tracePt t="76932" x="3762375" y="2538413"/>
          <p14:tracePt t="76939" x="3894138" y="2563813"/>
          <p14:tracePt t="76947" x="3962400" y="2573338"/>
          <p14:tracePt t="76954" x="4105275" y="2597150"/>
          <p14:tracePt t="76961" x="4237038" y="2617788"/>
          <p14:tracePt t="76969" x="4319588" y="2622550"/>
          <p14:tracePt t="76978" x="4491038" y="2641600"/>
          <p14:tracePt t="76984" x="4672013" y="2641600"/>
          <p14:tracePt t="76992" x="4857750" y="2641600"/>
          <p14:tracePt t="77000" x="4946650" y="2641600"/>
          <p14:tracePt t="77007" x="5083175" y="2641600"/>
          <p14:tracePt t="77016" x="5230813" y="2641600"/>
          <p14:tracePt t="77022" x="5303838" y="2641600"/>
          <p14:tracePt t="77029" x="5435600" y="2641600"/>
          <p14:tracePt t="77037" x="5538788" y="2641600"/>
          <p14:tracePt t="77045" x="5597525" y="2641600"/>
          <p14:tracePt t="77052" x="5715000" y="2641600"/>
          <p14:tracePt t="77061" x="5837238" y="2641600"/>
          <p14:tracePt t="77068" x="5895975" y="2641600"/>
          <p14:tracePt t="77075" x="5988050" y="2641600"/>
          <p14:tracePt t="77083" x="6110288" y="2641600"/>
          <p14:tracePt t="77089" x="6169025" y="2641600"/>
          <p14:tracePt t="77097" x="6281738" y="2641600"/>
          <p14:tracePt t="77105" x="6394450" y="2641600"/>
          <p14:tracePt t="77112" x="6497638" y="2641600"/>
          <p14:tracePt t="77119" x="6546850" y="2641600"/>
          <p14:tracePt t="77129" x="6638925" y="2641600"/>
          <p14:tracePt t="77135" x="6761163" y="2641600"/>
          <p14:tracePt t="77142" x="6819900" y="2641600"/>
          <p14:tracePt t="77150" x="6956425" y="2641600"/>
          <p14:tracePt t="77157" x="7094538" y="2641600"/>
          <p14:tracePt t="77165" x="7162800" y="2641600"/>
          <p14:tracePt t="77172" x="7299325" y="2641600"/>
          <p14:tracePt t="77179" x="7412038" y="2641600"/>
          <p14:tracePt t="77187" x="7494588" y="2641600"/>
          <p14:tracePt t="77195" x="7597775" y="2641600"/>
          <p14:tracePt t="77202" x="7729538" y="2641600"/>
          <p14:tracePt t="77210" x="7778750" y="2641600"/>
          <p14:tracePt t="77217" x="7900988" y="2641600"/>
          <p14:tracePt t="77225" x="8008938" y="2641600"/>
          <p14:tracePt t="77233" x="8112125" y="2641600"/>
          <p14:tracePt t="77240" x="8154988" y="2641600"/>
          <p14:tracePt t="77248" x="8213725" y="2641600"/>
          <p14:tracePt t="77254" x="8283575" y="2641600"/>
          <p14:tracePt t="77262" x="8312150" y="2641600"/>
          <p14:tracePt t="77270" x="8361363" y="2636838"/>
          <p14:tracePt t="77280" x="8405813" y="2627313"/>
          <p14:tracePt t="77286" x="8420100" y="2627313"/>
          <p14:tracePt t="77293" x="8448675" y="2617788"/>
          <p14:tracePt t="77301" x="8483600" y="2611438"/>
          <p14:tracePt t="77307" x="8507413" y="2601913"/>
          <p14:tracePt t="77315" x="8542338" y="2582863"/>
          <p14:tracePt t="77322" x="8601075" y="2568575"/>
          <p14:tracePt t="77330" x="8620125" y="2568575"/>
          <p14:tracePt t="77336" x="8645525" y="2559050"/>
          <p14:tracePt t="77350" x="8659813" y="2543175"/>
          <p14:tracePt t="77353" x="8678863" y="2543175"/>
          <p14:tracePt t="77360" x="8693150" y="2533650"/>
          <p14:tracePt t="77370" x="8728075" y="2514600"/>
          <p14:tracePt t="77375" x="8747125" y="2509838"/>
          <p14:tracePt t="77382" x="8772525" y="2500313"/>
          <p14:tracePt t="77389" x="8782050" y="2489200"/>
          <p14:tracePt t="77397" x="8791575" y="2479675"/>
          <p14:tracePt t="77404" x="8796338" y="2479675"/>
          <p14:tracePt t="77413" x="8805863" y="2474913"/>
          <p14:tracePt t="77429" x="8816975" y="2465388"/>
          <p14:tracePt t="77438" x="8826500" y="2465388"/>
          <p14:tracePt t="77442" x="8831263" y="2455863"/>
          <p14:tracePt t="77450" x="8840788" y="2446338"/>
          <p14:tracePt t="77458" x="8840788" y="2441575"/>
          <p14:tracePt t="77465" x="8850313" y="2441575"/>
          <p14:tracePt t="77471" x="8850313" y="2430463"/>
          <p14:tracePt t="77479" x="8859838" y="2420938"/>
          <p14:tracePt t="77494" x="8864600" y="2411413"/>
          <p14:tracePt t="77501" x="8864600" y="2406650"/>
          <p14:tracePt t="77509" x="8864600" y="2397125"/>
          <p14:tracePt t="77516" x="8885238" y="2378075"/>
          <p14:tracePt t="77525" x="8885238" y="2371725"/>
          <p14:tracePt t="77539" x="8885238" y="2338388"/>
          <p14:tracePt t="77554" x="8885238" y="2328863"/>
          <p14:tracePt t="77562" x="8885238" y="2319338"/>
          <p14:tracePt t="77570" x="8885238" y="2308225"/>
          <p14:tracePt t="77577" x="8880475" y="2293938"/>
          <p14:tracePt t="77585" x="8880475" y="2284413"/>
          <p14:tracePt t="77593" x="8869363" y="2274888"/>
          <p14:tracePt t="77601" x="8859838" y="2270125"/>
          <p14:tracePt t="77616" x="8855075" y="2270125"/>
          <p14:tracePt t="77795" x="8855075" y="2274888"/>
          <p14:tracePt t="77818" x="8855075" y="2279650"/>
          <p14:tracePt t="77825" x="8855075" y="2298700"/>
          <p14:tracePt t="77832" x="8845550" y="2298700"/>
          <p14:tracePt t="77840" x="8836025" y="2308225"/>
          <p14:tracePt t="77847" x="8836025" y="2312988"/>
          <p14:tracePt t="77855" x="8821738" y="2324100"/>
          <p14:tracePt t="77863" x="8810625" y="2333625"/>
          <p14:tracePt t="77870" x="8801100" y="2343150"/>
          <p14:tracePt t="77880" x="8791575" y="2357438"/>
          <p14:tracePt t="77885" x="8777288" y="2378075"/>
          <p14:tracePt t="77892" x="8767763" y="2378075"/>
          <p14:tracePt t="77900" x="8751888" y="2411413"/>
          <p14:tracePt t="77907" x="8732838" y="2425700"/>
          <p14:tracePt t="77916" x="8732838" y="2446338"/>
          <p14:tracePt t="77922" x="8718550" y="2460625"/>
          <p14:tracePt t="77930" x="8709025" y="2479675"/>
          <p14:tracePt t="77937" x="8699500" y="2484438"/>
          <p14:tracePt t="77945" x="8699500" y="2493963"/>
          <p14:tracePt t="77952" x="8688388" y="2505075"/>
          <p14:tracePt t="77960" x="8688388" y="2514600"/>
          <p14:tracePt t="77969" x="8688388" y="2528888"/>
          <p14:tracePt t="77983" x="8683625" y="2538413"/>
          <p14:tracePt t="77989" x="8683625" y="2547938"/>
          <p14:tracePt t="78004" x="8674100" y="2563813"/>
          <p14:tracePt t="78014" x="8674100" y="2573338"/>
          <p14:tracePt t="78019" x="8674100" y="2582863"/>
          <p14:tracePt t="78036" x="8674100" y="2606675"/>
          <p14:tracePt t="78042" x="8674100" y="2622550"/>
          <p14:tracePt t="78050" x="8674100" y="2651125"/>
          <p14:tracePt t="78057" x="8674100" y="2655888"/>
          <p14:tracePt t="78066" x="8674100" y="2686050"/>
          <p14:tracePt t="78072" x="8674100" y="2700338"/>
          <p14:tracePt t="78080" x="8678863" y="2719388"/>
          <p14:tracePt t="78087" x="8678863" y="2724150"/>
          <p14:tracePt t="78095" x="8678863" y="2754313"/>
          <p14:tracePt t="78102" x="8678863" y="2778125"/>
          <p14:tracePt t="78110" x="8678863" y="2787650"/>
          <p14:tracePt t="78117" x="8678863" y="2813050"/>
          <p14:tracePt t="78124" x="8678863" y="2827338"/>
          <p14:tracePt t="78132" x="8678863" y="2846388"/>
          <p14:tracePt t="78139" x="8678863" y="2881313"/>
          <p14:tracePt t="78146" x="8678863" y="2895600"/>
          <p14:tracePt t="78154" x="8678863" y="2914650"/>
          <p14:tracePt t="78162" x="8678863" y="2940050"/>
          <p14:tracePt t="78170" x="8678863" y="2963863"/>
          <p14:tracePt t="78179" x="8678863" y="2973388"/>
          <p14:tracePt t="78186" x="8678863" y="2994025"/>
          <p14:tracePt t="78193" x="8678863" y="3017838"/>
          <p14:tracePt t="78201" x="8678863" y="3032125"/>
          <p14:tracePt t="78207" x="8678863" y="3052763"/>
          <p14:tracePt t="78215" x="8678863" y="3095625"/>
          <p14:tracePt t="78221" x="8688388" y="3111500"/>
          <p14:tracePt t="78229" x="8688388" y="3121025"/>
          <p14:tracePt t="78236" x="8688388" y="3130550"/>
          <p14:tracePt t="78244" x="8688388" y="3135313"/>
          <p14:tracePt t="78251" x="8688388" y="3144838"/>
          <p14:tracePt t="78262" x="8688388" y="3165475"/>
          <p14:tracePt t="78268" x="8688388" y="3170238"/>
          <p14:tracePt t="78275" x="8688388" y="3179763"/>
          <p14:tracePt t="78282" x="8688388" y="3189288"/>
          <p14:tracePt t="78290" x="8688388" y="3203575"/>
          <p14:tracePt t="78297" x="8688388" y="3213100"/>
          <p14:tracePt t="78304" x="8688388" y="3238500"/>
          <p14:tracePt t="78311" x="8688388" y="3257550"/>
          <p14:tracePt t="78319" x="8688388" y="3267075"/>
          <p14:tracePt t="78326" x="8688388" y="3292475"/>
          <p14:tracePt t="78335" x="8688388" y="3316288"/>
          <p14:tracePt t="78343" x="8688388" y="3341688"/>
          <p14:tracePt t="78351" x="8688388" y="3351213"/>
          <p14:tracePt t="78357" x="8688388" y="3375025"/>
          <p14:tracePt t="78366" x="8688388" y="3394075"/>
          <p14:tracePt t="78373" x="8688388" y="3405188"/>
          <p14:tracePt t="78380" x="8688388" y="3419475"/>
          <p14:tracePt t="78387" x="8688388" y="3429000"/>
          <p14:tracePt t="78396" x="8688388" y="3443288"/>
          <p14:tracePt t="78403" x="8688388" y="3452813"/>
          <p14:tracePt t="78412" x="8688388" y="3473450"/>
          <p14:tracePt t="78418" x="8688388" y="3478213"/>
          <p14:tracePt t="78425" x="8688388" y="3487738"/>
          <p14:tracePt t="78477" x="8693150" y="3487738"/>
          <p14:tracePt t="78484" x="8723313" y="3468688"/>
          <p14:tracePt t="78491" x="8772525" y="3414713"/>
          <p14:tracePt t="78500" x="8850313" y="3346450"/>
          <p14:tracePt t="78507" x="8932863" y="3262313"/>
          <p14:tracePt t="78515" x="8997950" y="3208338"/>
          <p14:tracePt t="78521" x="9099550" y="3095625"/>
          <p14:tracePt t="78529" x="9202738" y="2989263"/>
          <p14:tracePt t="78536" x="9242425" y="2935288"/>
          <p14:tracePt t="78544" x="9339263" y="2832100"/>
          <p14:tracePt t="78551" x="9413875" y="2763838"/>
          <p14:tracePt t="78559" x="9501188" y="2695575"/>
          <p14:tracePt t="78566" x="9536113" y="2670175"/>
          <p14:tracePt t="78574" x="9604375" y="2617788"/>
          <p14:tracePt t="78582" x="9653588" y="2582863"/>
          <p14:tracePt t="78589" x="9672638" y="2578100"/>
          <p14:tracePt t="78597" x="9682163" y="2568575"/>
          <p14:tracePt t="78651" x="9682163" y="2587625"/>
          <p14:tracePt t="78658" x="9686925" y="2606675"/>
          <p14:tracePt t="78665" x="9686925" y="2622550"/>
          <p14:tracePt t="78672" x="9696450" y="2632075"/>
          <p14:tracePt t="78680" x="9696450" y="2651125"/>
          <p14:tracePt t="78687" x="9696450" y="2655888"/>
          <p14:tracePt t="78695" x="9696450" y="2674938"/>
          <p14:tracePt t="78703" x="9696450" y="2690813"/>
          <p14:tracePt t="78710" x="9696450" y="2700338"/>
          <p14:tracePt t="78718" x="9696450" y="2709863"/>
          <p14:tracePt t="78725" x="9691688" y="2719388"/>
          <p14:tracePt t="78733" x="9682163" y="2724150"/>
          <p14:tracePt t="78740" x="9677400" y="2744788"/>
          <p14:tracePt t="78748" x="9667875" y="2768600"/>
          <p14:tracePt t="78755" x="9667875" y="2778125"/>
          <p14:tracePt t="78763" x="9672638" y="2803525"/>
          <p14:tracePt t="78770" x="9686925" y="2822575"/>
          <p14:tracePt t="78778" x="9717088" y="2827338"/>
          <p14:tracePt t="78785" x="9731375" y="2846388"/>
          <p14:tracePt t="78792" x="9764713" y="2862263"/>
          <p14:tracePt t="78800" x="9823450" y="2871788"/>
          <p14:tracePt t="78807" x="9853613" y="2881313"/>
          <p14:tracePt t="78815" x="9921875" y="2895600"/>
          <p14:tracePt t="78822" x="10015538" y="2905125"/>
          <p14:tracePt t="78830" x="10074275" y="2905125"/>
          <p14:tracePt t="78837" x="10175875" y="2905125"/>
          <p14:tracePt t="78845" x="10298113" y="2905125"/>
          <p14:tracePt t="78852" x="10356850" y="2905125"/>
          <p14:tracePt t="78862" x="10474325" y="2905125"/>
          <p14:tracePt t="78867" x="10596563" y="2905125"/>
          <p14:tracePt t="78875" x="10645775" y="2905125"/>
          <p14:tracePt t="78883" x="10748963" y="2900363"/>
          <p14:tracePt t="78890" x="10836275" y="2900363"/>
          <p14:tracePt t="78898" x="10929938" y="2890838"/>
          <p14:tracePt t="78905" x="10974388" y="2890838"/>
          <p14:tracePt t="78912" x="11052175" y="2886075"/>
          <p14:tracePt t="78919" x="11110913" y="2867025"/>
          <p14:tracePt t="78929" x="11125200" y="2855913"/>
          <p14:tracePt t="78935" x="11155363" y="2851150"/>
          <p14:tracePt t="78943" x="11169650" y="2841625"/>
          <p14:tracePt t="79078" x="11169650" y="2832100"/>
          <p14:tracePt t="79086" x="11179175" y="2822575"/>
          <p14:tracePt t="79093" x="11179175" y="2817813"/>
          <p14:tracePt t="79101" x="11179175" y="2808288"/>
          <p14:tracePt t="79107" x="11179175" y="2798763"/>
          <p14:tracePt t="79115" x="11188700" y="2782888"/>
          <p14:tracePt t="79122" x="11193463" y="2763838"/>
          <p14:tracePt t="79130" x="11193463" y="2754313"/>
          <p14:tracePt t="79137" x="11193463" y="2728913"/>
          <p14:tracePt t="79145" x="11202988" y="2719388"/>
          <p14:tracePt t="79152" x="11202988" y="2714625"/>
          <p14:tracePt t="79162" x="11214100" y="2695575"/>
          <p14:tracePt t="79168" x="11214100" y="2670175"/>
          <p14:tracePt t="79175" x="11214100" y="2651125"/>
          <p14:tracePt t="79184" x="11214100" y="2636838"/>
          <p14:tracePt t="79189" x="11214100" y="2617788"/>
          <p14:tracePt t="79197" x="11214100" y="2601913"/>
          <p14:tracePt t="79204" x="11214100" y="2592388"/>
          <p14:tracePt t="79211" x="11214100" y="2582863"/>
          <p14:tracePt t="79377" x="11223625" y="2606675"/>
          <p14:tracePt t="79385" x="11237913" y="2641600"/>
          <p14:tracePt t="79394" x="11256963" y="2686050"/>
          <p14:tracePt t="79401" x="11261725" y="2724150"/>
          <p14:tracePt t="79408" x="11291888" y="2768600"/>
          <p14:tracePt t="79416" x="11291888" y="2787650"/>
          <p14:tracePt t="79421" x="11315700" y="2827338"/>
          <p14:tracePt t="79429" x="11331575" y="2862263"/>
          <p14:tracePt t="79437" x="11350625" y="2895600"/>
          <p14:tracePt t="79445" x="11364913" y="2940050"/>
          <p14:tracePt t="79452" x="11383963" y="2963863"/>
          <p14:tracePt t="79460" x="11395075" y="2973388"/>
          <p14:tracePt t="79468" x="11399838" y="2998788"/>
          <p14:tracePt t="79474" x="11418888" y="3017838"/>
          <p14:tracePt t="79482" x="11428413" y="3027363"/>
          <p14:tracePt t="79489" x="11442700" y="3043238"/>
          <p14:tracePt t="79497" x="11453813" y="3067050"/>
          <p14:tracePt t="79504" x="11463338" y="3076575"/>
          <p14:tracePt t="79512" x="11468100" y="3095625"/>
          <p14:tracePt t="79519" x="11477625" y="3111500"/>
          <p14:tracePt t="79528" x="11487150" y="3121025"/>
          <p14:tracePt t="79535" x="11496675" y="3130550"/>
          <p14:tracePt t="79542" x="11501438" y="3144838"/>
          <p14:tracePt t="79550" x="11512550" y="3170238"/>
          <p14:tracePt t="79557" x="11522075" y="3179763"/>
          <p14:tracePt t="79565" x="11522075" y="3189288"/>
          <p14:tracePt t="79572" x="11531600" y="3203575"/>
          <p14:tracePt t="79580" x="11531600" y="3213100"/>
          <p14:tracePt t="79587" x="11536363" y="3238500"/>
          <p14:tracePt t="79595" x="11545888" y="3267075"/>
          <p14:tracePt t="79601" x="11545888" y="3271838"/>
          <p14:tracePt t="79610" x="11555413" y="3316288"/>
          <p14:tracePt t="79617" x="11566525" y="3351213"/>
          <p14:tracePt t="79624" x="11571288" y="3375025"/>
          <p14:tracePt t="79632" x="11580813" y="3419475"/>
          <p14:tracePt t="79639" x="11599863" y="3473450"/>
          <p14:tracePt t="79647" x="11604625" y="3497263"/>
          <p14:tracePt t="79654" x="11625263" y="3546475"/>
          <p14:tracePt t="79661" x="11639550" y="3600450"/>
          <p14:tracePt t="79669" x="11658600" y="3649663"/>
          <p14:tracePt t="79678" x="11658600" y="3678238"/>
          <p14:tracePt t="79685" x="11672888" y="3717925"/>
          <p14:tracePt t="79703" x="11693525" y="3786188"/>
          <p14:tracePt t="79707" x="11703050" y="3821113"/>
          <p14:tracePt t="79714" x="11707813" y="3854450"/>
          <p14:tracePt t="79721" x="11717338" y="3863975"/>
          <p14:tracePt t="79729" x="11726863" y="3889375"/>
          <p14:tracePt t="79736" x="11726863" y="3917950"/>
          <p14:tracePt t="79744" x="11736388" y="3932238"/>
          <p14:tracePt t="79752" x="11736388" y="3943350"/>
          <p14:tracePt t="79759" x="11741150" y="3957638"/>
          <p14:tracePt t="79767" x="11741150" y="3976688"/>
          <p14:tracePt t="79774" x="11741150" y="3986213"/>
          <p14:tracePt t="79783" x="11741150" y="4002088"/>
          <p14:tracePt t="79789" x="11752263" y="4025900"/>
          <p14:tracePt t="79797" x="11752263" y="4035425"/>
          <p14:tracePt t="79804" x="11752263" y="4070350"/>
          <p14:tracePt t="79812" x="11761788" y="4103688"/>
          <p14:tracePt t="79819" x="11761788" y="4124325"/>
          <p14:tracePt t="79827" x="11771313" y="4157663"/>
          <p14:tracePt t="79834" x="11771313" y="4192588"/>
          <p14:tracePt t="79842" x="11771313" y="4206875"/>
          <p14:tracePt t="79850" x="11771313" y="4240213"/>
          <p14:tracePt t="79856" x="11771313" y="4275138"/>
          <p14:tracePt t="79865" x="11771313" y="4319588"/>
          <p14:tracePt t="79872" x="11771313" y="4333875"/>
          <p14:tracePt t="79879" x="11771313" y="4368800"/>
          <p14:tracePt t="79886" x="11771313" y="4402138"/>
          <p14:tracePt t="79894" x="11771313" y="4422775"/>
          <p14:tracePt t="79901" x="11771313" y="4446588"/>
          <p14:tracePt t="79912" x="11771313" y="4465638"/>
          <p14:tracePt t="79918" x="11771313" y="4479925"/>
          <p14:tracePt t="79925" x="11771313" y="4505325"/>
          <p14:tracePt t="79933" x="11771313" y="4514850"/>
          <p14:tracePt t="79939" x="11771313" y="4524375"/>
          <p14:tracePt t="79947" x="11771313" y="4533900"/>
          <p14:tracePt t="79954" x="11771313" y="4538663"/>
          <p14:tracePt t="79963" x="11771313" y="4549775"/>
          <p14:tracePt t="79969" x="11771313" y="4559300"/>
          <p14:tracePt t="79977" x="11771313" y="4568825"/>
          <p14:tracePt t="79985" x="11771313" y="4573588"/>
          <p14:tracePt t="80001" x="11771313" y="4583113"/>
          <p14:tracePt t="80016" x="11771313" y="4592638"/>
          <p14:tracePt t="80022" x="11766550" y="4608513"/>
          <p14:tracePt t="80038" x="11766550" y="4618038"/>
          <p14:tracePt t="80046" x="11766550" y="4627563"/>
          <p14:tracePt t="80052" x="11757025" y="4641850"/>
          <p14:tracePt t="80060" x="11757025" y="4651375"/>
          <p14:tracePt t="80068" x="11757025" y="4660900"/>
          <p14:tracePt t="80074" x="11747500" y="4676775"/>
          <p14:tracePt t="80083" x="11736388" y="4695825"/>
          <p14:tracePt t="80089" x="11736388" y="4705350"/>
          <p14:tracePt t="80097" x="11731625" y="4719638"/>
          <p14:tracePt t="80104" x="11722100" y="4740275"/>
          <p14:tracePt t="80113" x="11722100" y="4745038"/>
          <p14:tracePt t="80120" x="11712575" y="4764088"/>
          <p14:tracePt t="80129" x="11712575" y="4789488"/>
          <p14:tracePt t="80135" x="11703050" y="4799013"/>
          <p14:tracePt t="80142" x="11703050" y="4813300"/>
          <p14:tracePt t="80150" x="11698288" y="4857750"/>
          <p14:tracePt t="80270" x="11698288" y="4852988"/>
          <p14:tracePt t="80278" x="11698288" y="4841875"/>
          <p14:tracePt t="80285" x="11698288" y="4827588"/>
          <p14:tracePt t="80293" x="11698288" y="4808538"/>
          <p14:tracePt t="80301" x="11698288" y="4773613"/>
          <p14:tracePt t="80308" x="11698288" y="4700588"/>
          <p14:tracePt t="80315" x="11688763" y="4667250"/>
          <p14:tracePt t="80322" x="11677650" y="4597400"/>
          <p14:tracePt t="80329" x="11663363" y="4519613"/>
          <p14:tracePt t="80336" x="11653838" y="4486275"/>
          <p14:tracePt t="80346" x="11644313" y="4432300"/>
          <p14:tracePt t="80353" x="11634788" y="4373563"/>
          <p14:tracePt t="80361" x="11634788" y="4348163"/>
          <p14:tracePt t="80368" x="11618913" y="4305300"/>
          <p14:tracePt t="80374" x="11618913" y="4270375"/>
          <p14:tracePt t="80382" x="11618913" y="4256088"/>
          <p14:tracePt t="80389" x="11609388" y="4225925"/>
          <p14:tracePt t="80398" x="11609388" y="4202113"/>
          <p14:tracePt t="80404" x="11599863" y="4176713"/>
          <p14:tracePt t="80412" x="11599863" y="4167188"/>
          <p14:tracePt t="80419" x="11595100" y="4157663"/>
          <p14:tracePt t="80427" x="11595100" y="4143375"/>
          <p14:tracePt t="80434" x="11595100" y="4133850"/>
          <p14:tracePt t="80442" x="11595100" y="4117975"/>
          <p14:tracePt t="80450" x="11585575" y="4098925"/>
          <p14:tracePt t="80457" x="11585575" y="4084638"/>
          <p14:tracePt t="80465" x="11585575" y="4054475"/>
          <p14:tracePt t="80471" x="11576050" y="4030663"/>
          <p14:tracePt t="80479" x="11576050" y="4021138"/>
          <p14:tracePt t="80487" x="11576050" y="3986213"/>
          <p14:tracePt t="80494" x="11576050" y="3952875"/>
          <p14:tracePt t="80501" x="11576050" y="3948113"/>
          <p14:tracePt t="80509" x="11566525" y="3913188"/>
          <p14:tracePt t="80516" x="11566525" y="3884613"/>
          <p14:tracePt t="80524" x="11566525" y="3849688"/>
          <p14:tracePt t="80533" x="11560175" y="3835400"/>
          <p14:tracePt t="80540" x="11560175" y="3800475"/>
          <p14:tracePt t="80548" x="11550650" y="3756025"/>
          <p14:tracePt t="80555" x="11541125" y="3732213"/>
          <p14:tracePt t="80561" x="11541125" y="3687763"/>
          <p14:tracePt t="80569" x="11531600" y="3644900"/>
          <p14:tracePt t="80578" x="11531600" y="3619500"/>
          <p14:tracePt t="80584" x="11526838" y="3586163"/>
          <p14:tracePt t="80592" x="11526838" y="3560763"/>
          <p14:tracePt t="80600" x="11526838" y="3541713"/>
          <p14:tracePt t="80607" x="11517313" y="3516313"/>
          <p14:tracePt t="80615" x="11517313" y="3492500"/>
          <p14:tracePt t="80622" x="11517313" y="3482975"/>
          <p14:tracePt t="80758" x="11517313" y="3487738"/>
          <p14:tracePt t="80765" x="11507788" y="3506788"/>
          <p14:tracePt t="80773" x="11491913" y="3546475"/>
          <p14:tracePt t="80780" x="11463338" y="3600450"/>
          <p14:tracePt t="80787" x="11458575" y="3614738"/>
          <p14:tracePt t="80796" x="11428413" y="3692525"/>
          <p14:tracePt t="80803" x="11395075" y="3781425"/>
          <p14:tracePt t="80812" x="11379200" y="3821113"/>
          <p14:tracePt t="80821" x="11336338" y="3917950"/>
          <p14:tracePt t="80825" x="11310938" y="3976688"/>
          <p14:tracePt t="80833" x="11287125" y="4044950"/>
          <p14:tracePt t="80840" x="11252200" y="4124325"/>
          <p14:tracePt t="80848" x="11209338" y="4206875"/>
          <p14:tracePt t="80854" x="11188700" y="4240213"/>
          <p14:tracePt t="80861" x="11155363" y="4310063"/>
          <p14:tracePt t="80869" x="11115675" y="4378325"/>
          <p14:tracePt t="80877" x="11096625" y="4397375"/>
          <p14:tracePt t="80884" x="11071225" y="4432300"/>
          <p14:tracePt t="80892" x="11047413" y="4446588"/>
          <p14:tracePt t="80900" x="11028363" y="4456113"/>
          <p14:tracePt t="80907" x="11002963" y="4470400"/>
          <p14:tracePt t="80915" x="10969625" y="4479925"/>
          <p14:tracePt t="80922" x="10944225" y="4500563"/>
          <p14:tracePt t="80930" x="10925175" y="4505325"/>
          <p14:tracePt t="80937" x="10899775" y="4514850"/>
          <p14:tracePt t="80945" x="10875963" y="4524375"/>
          <p14:tracePt t="80952" x="10845800" y="4533900"/>
          <p14:tracePt t="80960" x="10812463" y="4549775"/>
          <p14:tracePt t="80967" x="10763250" y="4568825"/>
          <p14:tracePt t="80975" x="10729913" y="4583113"/>
          <p14:tracePt t="80985" x="10671175" y="4608513"/>
          <p14:tracePt t="80990" x="10606088" y="4627563"/>
          <p14:tracePt t="80998" x="10582275" y="4641850"/>
          <p14:tracePt t="81004" x="10523538" y="4660900"/>
          <p14:tracePt t="81012" x="10479088" y="4676775"/>
          <p14:tracePt t="81019" x="10436225" y="4686300"/>
          <p14:tracePt t="81028" x="10396538" y="4705350"/>
          <p14:tracePt t="81035" x="10333038" y="4730750"/>
          <p14:tracePt t="81042" x="10264775" y="4754563"/>
          <p14:tracePt t="81050" x="10239375" y="4764088"/>
          <p14:tracePt t="81057" x="10180638" y="4778375"/>
          <p14:tracePt t="81065" x="10137775" y="4778375"/>
          <p14:tracePt t="81072" x="10112375" y="4789488"/>
          <p14:tracePt t="81079" x="10088563" y="4799013"/>
          <p14:tracePt t="81086" x="10053638" y="4799013"/>
          <p14:tracePt t="81094" x="10044113" y="4799013"/>
          <p14:tracePt t="81101" x="10020300" y="4799013"/>
          <p14:tracePt t="81109" x="9999663" y="4799013"/>
          <p14:tracePt t="81117" x="9990138" y="4799013"/>
          <p14:tracePt t="81124" x="9975850" y="4794250"/>
          <p14:tracePt t="81134" x="9956800" y="4794250"/>
          <p14:tracePt t="81139" x="9952038" y="4784725"/>
          <p14:tracePt t="81147" x="9931400" y="4784725"/>
          <p14:tracePt t="81155" x="9917113" y="4773613"/>
          <p14:tracePt t="81163" x="9898063" y="4773613"/>
          <p14:tracePt t="81170" x="9886950" y="4773613"/>
          <p14:tracePt t="81179" x="9863138" y="4773613"/>
          <p14:tracePt t="81186" x="9839325" y="4773613"/>
          <p14:tracePt t="81192" x="9818688" y="4773613"/>
          <p14:tracePt t="81200" x="9780588" y="4773613"/>
          <p14:tracePt t="81206" x="9736138" y="4773613"/>
          <p14:tracePt t="81215" x="9717088" y="4773613"/>
          <p14:tracePt t="81222" x="9667875" y="4773613"/>
          <p14:tracePt t="81230" x="9623425" y="4773613"/>
          <p14:tracePt t="81237" x="9599613" y="4773613"/>
          <p14:tracePt t="81245" x="9555163" y="4778375"/>
          <p14:tracePt t="81253" x="9505950" y="4778375"/>
          <p14:tracePt t="81263" x="9471025" y="4778375"/>
          <p14:tracePt t="81268" x="9428163" y="4778375"/>
          <p14:tracePt t="81274" x="9393238" y="4778375"/>
          <p14:tracePt t="81283" x="9359900" y="4778375"/>
          <p14:tracePt t="81289" x="9348788" y="4778375"/>
          <p14:tracePt t="81297" x="9324975" y="4778375"/>
          <p14:tracePt t="81304" x="9305925" y="4778375"/>
          <p14:tracePt t="81312" x="9290050" y="4778375"/>
          <p14:tracePt t="81319" x="9280525" y="4778375"/>
          <p14:tracePt t="81329" x="9266238" y="4778375"/>
          <p14:tracePt t="81336" x="9256713" y="4778375"/>
          <p14:tracePt t="81343" x="9231313" y="4778375"/>
          <p14:tracePt t="81351" x="9202738" y="4778375"/>
          <p14:tracePt t="81357" x="9197975" y="4778375"/>
          <p14:tracePt t="81365" x="9188450" y="4778375"/>
          <p14:tracePt t="81373" x="9167813" y="4778375"/>
          <p14:tracePt t="81380" x="9153525" y="4789488"/>
          <p14:tracePt t="81387" x="9134475" y="4799013"/>
          <p14:tracePt t="81396" x="9099550" y="4808538"/>
          <p14:tracePt t="81403" x="9085263" y="4808538"/>
          <p14:tracePt t="81410" x="9050338" y="4822825"/>
          <p14:tracePt t="81418" x="9026525" y="4832350"/>
          <p14:tracePt t="81425" x="9007475" y="4841875"/>
          <p14:tracePt t="81433" x="8991600" y="4848225"/>
          <p14:tracePt t="81440" x="8958263" y="4857750"/>
          <p14:tracePt t="81448" x="8928100" y="4857750"/>
          <p14:tracePt t="81455" x="8894763" y="4867275"/>
          <p14:tracePt t="81463" x="8880475" y="4867275"/>
          <p14:tracePt t="81470" x="8869363" y="4867275"/>
          <p14:tracePt t="81598" x="8874125" y="4867275"/>
          <p14:tracePt t="81605" x="8894763" y="4876800"/>
          <p14:tracePt t="81612" x="8899525" y="4876800"/>
          <p14:tracePt t="81620" x="8909050" y="4881563"/>
          <p14:tracePt t="81629" x="8928100" y="4881563"/>
          <p14:tracePt t="81636" x="8953500" y="4891088"/>
          <p14:tracePt t="81643" x="8986838" y="4891088"/>
          <p14:tracePt t="81651" x="9031288" y="4891088"/>
          <p14:tracePt t="81657" x="9056688" y="4891088"/>
          <p14:tracePt t="81666" x="9090025" y="4891088"/>
          <p14:tracePt t="81672" x="9139238" y="4891088"/>
          <p14:tracePt t="81680" x="9172575" y="4891088"/>
          <p14:tracePt t="81687" x="9237663" y="4891088"/>
          <p14:tracePt t="81695" x="9275763" y="4891088"/>
          <p14:tracePt t="81702" x="9329738" y="4891088"/>
          <p14:tracePt t="81711" x="9398000" y="4891088"/>
          <p14:tracePt t="81717" x="9477375" y="4900613"/>
          <p14:tracePt t="81725" x="9550400" y="4900613"/>
          <p14:tracePt t="81734" x="9583738" y="4900613"/>
          <p14:tracePt t="81739" x="9663113" y="4900613"/>
          <p14:tracePt t="81747" x="9731375" y="4900613"/>
          <p14:tracePt t="81755" x="9775825" y="4900613"/>
          <p14:tracePt t="81762" x="9823450" y="4900613"/>
          <p14:tracePt t="81770" x="9893300" y="4895850"/>
          <p14:tracePt t="81779" x="9926638" y="4895850"/>
          <p14:tracePt t="81785" x="9994900" y="4895850"/>
          <p14:tracePt t="81792" x="10025063" y="4895850"/>
          <p14:tracePt t="81801" x="10029825" y="4895850"/>
          <p14:tracePt t="81806" x="10039350" y="4886325"/>
          <p14:tracePt t="81883" x="10048875" y="4886325"/>
          <p14:tracePt t="81890" x="10083800" y="4886325"/>
          <p14:tracePt t="81897" x="10126663" y="4886325"/>
          <p14:tracePt t="81906" x="10152063" y="4886325"/>
          <p14:tracePt t="81912" x="10210800" y="4891088"/>
          <p14:tracePt t="81920" x="10269538" y="4891088"/>
          <p14:tracePt t="81929" x="10298113" y="4891088"/>
          <p14:tracePt t="81936" x="10356850" y="4891088"/>
          <p14:tracePt t="81943" x="10415588" y="4891088"/>
          <p14:tracePt t="81951" x="10440988" y="4891088"/>
          <p14:tracePt t="81957" x="10483850" y="4900613"/>
          <p14:tracePt t="81965" x="10518775" y="4900613"/>
          <p14:tracePt t="81971" x="10528300" y="4900613"/>
          <p14:tracePt t="81979" x="10542588" y="4900613"/>
          <p14:tracePt t="81986" x="10553700" y="4900613"/>
          <p14:tracePt t="82017" x="10563225" y="4900613"/>
          <p14:tracePt t="82024" x="10572750" y="4900613"/>
          <p14:tracePt t="82033" x="10587038" y="4900613"/>
          <p14:tracePt t="82039" x="10612438" y="4900613"/>
          <p14:tracePt t="82047" x="10631488" y="4900613"/>
          <p14:tracePt t="82054" x="10655300" y="4900613"/>
          <p14:tracePt t="82061" x="10680700" y="4900613"/>
          <p14:tracePt t="82069" x="10699750" y="4900613"/>
          <p14:tracePt t="82077" x="10723563" y="4900613"/>
          <p14:tracePt t="82084" x="10744200" y="4900613"/>
          <p14:tracePt t="82092" x="10758488" y="4900613"/>
          <p14:tracePt t="82101" x="10777538" y="4900613"/>
          <p14:tracePt t="82107" x="10782300" y="4900613"/>
          <p14:tracePt t="82115" x="10793413" y="4900613"/>
          <p14:tracePt t="82122" x="10802938" y="4900613"/>
          <p14:tracePt t="82130" x="10826750" y="4900613"/>
          <p14:tracePt t="82137" x="10836275" y="4911725"/>
          <p14:tracePt t="82145" x="10845800" y="4911725"/>
          <p14:tracePt t="82152" x="10852150" y="4911725"/>
          <p14:tracePt t="82175" x="10861675" y="4911725"/>
          <p14:tracePt t="82205" x="10871200" y="4911725"/>
          <p14:tracePt t="82212" x="10880725" y="4911725"/>
          <p14:tracePt t="82219" x="10885488" y="4911725"/>
          <p14:tracePt t="82229" x="10895013" y="4911725"/>
          <p14:tracePt t="82242" x="10904538" y="4911725"/>
          <p14:tracePt t="82251" x="10915650" y="4911725"/>
          <p14:tracePt t="82460" x="10920413" y="4911725"/>
          <p14:tracePt t="82468" x="10929938" y="4911725"/>
          <p14:tracePt t="82475" x="10939463" y="4911725"/>
          <p14:tracePt t="82490" x="10948988" y="4911725"/>
          <p14:tracePt t="82498" x="10953750" y="4911725"/>
          <p14:tracePt t="82505" x="10963275" y="4906963"/>
          <p14:tracePt t="82513" x="10974388" y="4895850"/>
          <p14:tracePt t="82520" x="10988675" y="4886325"/>
          <p14:tracePt t="82529" x="10988675" y="4876800"/>
          <p14:tracePt t="82535" x="10988675" y="4872038"/>
          <p14:tracePt t="82543" x="10988675" y="4862513"/>
          <p14:tracePt t="82565" x="10998200" y="4862513"/>
          <p14:tracePt t="82625" x="10993438" y="4862513"/>
          <p14:tracePt t="82648" x="10983913" y="4867275"/>
          <p14:tracePt t="82655" x="10979150" y="4867275"/>
          <p14:tracePt t="82663" x="10969625" y="4876800"/>
          <p14:tracePt t="83030" x="10948988" y="4900613"/>
          <p14:tracePt t="83038" x="10910888" y="4970463"/>
          <p14:tracePt t="83045" x="10875963" y="5003800"/>
          <p14:tracePt t="83053" x="10845800" y="5018088"/>
          <p14:tracePt t="83060" x="10821988" y="5062538"/>
          <p14:tracePt t="83068" x="10788650" y="5097463"/>
          <p14:tracePt t="83075" x="10753725" y="5121275"/>
          <p14:tracePt t="83084" x="10718800" y="5151438"/>
          <p14:tracePt t="83089" x="10660063" y="5184775"/>
          <p14:tracePt t="83098" x="10626725" y="5199063"/>
          <p14:tracePt t="83104" x="10558463" y="5233988"/>
          <p14:tracePt t="83112" x="10479088" y="5268913"/>
          <p14:tracePt t="83119" x="10396538" y="5292725"/>
          <p14:tracePt t="83128" x="10342563" y="5302250"/>
          <p14:tracePt t="83135" x="10260013" y="5321300"/>
          <p14:tracePt t="83142" x="10180638" y="5327650"/>
          <p14:tracePt t="83150" x="10137775" y="5327650"/>
          <p14:tracePt t="83157" x="10058400" y="5346700"/>
          <p14:tracePt t="83165" x="9985375" y="5356225"/>
          <p14:tracePt t="83172" x="9952038" y="5360988"/>
          <p14:tracePt t="83179" x="9898063" y="5370513"/>
          <p14:tracePt t="83187" x="9848850" y="5380038"/>
          <p14:tracePt t="83195" x="9813925" y="5391150"/>
          <p14:tracePt t="83202" x="9759950" y="5395913"/>
          <p14:tracePt t="83210" x="9710738" y="5405438"/>
          <p14:tracePt t="83219" x="9682163" y="5414963"/>
          <p14:tracePt t="83224" x="9642475" y="5414963"/>
          <p14:tracePt t="83232" x="9599613" y="5414963"/>
          <p14:tracePt t="83239" x="9578975" y="5414963"/>
          <p14:tracePt t="83247" x="9555163" y="5414963"/>
          <p14:tracePt t="83254" x="9529763" y="5414963"/>
          <p14:tracePt t="83262" x="9520238" y="5414963"/>
          <p14:tracePt t="83269" x="9510713" y="5414963"/>
          <p14:tracePt t="83278" x="9496425" y="5410200"/>
          <p14:tracePt t="83285" x="9477375" y="5400675"/>
          <p14:tracePt t="83292" x="9471025" y="5391150"/>
          <p14:tracePt t="83300" x="9442450" y="5375275"/>
          <p14:tracePt t="83307" x="9418638" y="5356225"/>
          <p14:tracePt t="83315" x="9402763" y="5351463"/>
          <p14:tracePt t="83322" x="9374188" y="5341938"/>
          <p14:tracePt t="83329" x="9339263" y="5321300"/>
          <p14:tracePt t="83337" x="9324975" y="5316538"/>
          <p14:tracePt t="83345" x="9290050" y="5307013"/>
          <p14:tracePt t="83353" x="9247188" y="5287963"/>
          <p14:tracePt t="83360" x="9231313" y="5283200"/>
          <p14:tracePt t="83368" x="9202738" y="5273675"/>
          <p14:tracePt t="83375" x="9197975" y="5262563"/>
          <p14:tracePt t="83383" x="9178925" y="5262563"/>
          <p14:tracePt t="83390" x="9163050" y="5253038"/>
          <p14:tracePt t="83397" x="9153525" y="5248275"/>
          <p14:tracePt t="83405" x="9134475" y="5238750"/>
          <p14:tracePt t="83412" x="9129713" y="5229225"/>
          <p14:tracePt t="83420" x="9099550" y="5205413"/>
          <p14:tracePt t="83429" x="9094788" y="5184775"/>
          <p14:tracePt t="83435" x="9066213" y="5170488"/>
          <p14:tracePt t="83442" x="9040813" y="5146675"/>
          <p14:tracePt t="83449" x="9017000" y="5111750"/>
          <p14:tracePt t="83457" x="9007475" y="5092700"/>
          <p14:tracePt t="83465" x="8972550" y="5067300"/>
          <p14:tracePt t="83472" x="8948738" y="5024438"/>
          <p14:tracePt t="83480" x="8939213" y="5008563"/>
          <p14:tracePt t="83487" x="8913813" y="4965700"/>
          <p14:tracePt t="83495" x="8894763" y="4940300"/>
          <p14:tracePt t="83503" x="8880475" y="4906963"/>
          <p14:tracePt t="83511" x="8855075" y="4872038"/>
          <p14:tracePt t="83521" x="8826500" y="4827588"/>
          <p14:tracePt t="83524" x="8810625" y="4784725"/>
          <p14:tracePt t="83533" x="8810625" y="4773613"/>
          <p14:tracePt t="83539" x="8801100" y="4740275"/>
          <p14:tracePt t="83548" x="8791575" y="4725988"/>
          <p14:tracePt t="83554" x="8791575" y="4705350"/>
          <p14:tracePt t="83561" x="8791575" y="4691063"/>
          <p14:tracePt t="83569" x="8791575" y="4672013"/>
          <p14:tracePt t="83577" x="8791575" y="4656138"/>
          <p14:tracePt t="83584" x="8791575" y="4637088"/>
          <p14:tracePt t="83592" x="8791575" y="4622800"/>
          <p14:tracePt t="83599" x="8791575" y="4613275"/>
          <p14:tracePt t="83606" x="8791575" y="4597400"/>
          <p14:tracePt t="83615" x="8796338" y="4568825"/>
          <p14:tracePt t="83622" x="8796338" y="4564063"/>
          <p14:tracePt t="83629" x="8805863" y="4533900"/>
          <p14:tracePt t="83636" x="8816975" y="4500563"/>
          <p14:tracePt t="83644" x="8826500" y="4475163"/>
          <p14:tracePt t="83652" x="8826500" y="4460875"/>
          <p14:tracePt t="83662" x="8840788" y="4427538"/>
          <p14:tracePt t="83669" x="8850313" y="4397375"/>
          <p14:tracePt t="83674" x="8850313" y="4383088"/>
          <p14:tracePt t="83682" x="8859838" y="4348163"/>
          <p14:tracePt t="83689" x="8864600" y="4324350"/>
          <p14:tracePt t="83698" x="8874125" y="4305300"/>
          <p14:tracePt t="83704" x="8874125" y="4279900"/>
          <p14:tracePt t="83711" x="8885238" y="4260850"/>
          <p14:tracePt t="83719" x="8885238" y="4256088"/>
          <p14:tracePt t="83728" x="8885238" y="4235450"/>
          <p14:tracePt t="83735" x="8894763" y="4225925"/>
          <p14:tracePt t="83742" x="8894763" y="4221163"/>
          <p14:tracePt t="83752" x="8894763" y="4211638"/>
          <p14:tracePt t="83757" x="8894763" y="4202113"/>
          <p14:tracePt t="83765" x="8894763" y="4192588"/>
          <p14:tracePt t="83772" x="8899525" y="4187825"/>
          <p14:tracePt t="83780" x="8909050" y="4167188"/>
          <p14:tracePt t="83787" x="8909050" y="4157663"/>
          <p14:tracePt t="83795" x="8918575" y="4143375"/>
          <p14:tracePt t="83803" x="8928100" y="4133850"/>
          <p14:tracePt t="83810" x="8932863" y="4108450"/>
          <p14:tracePt t="83819" x="8953500" y="4098925"/>
          <p14:tracePt t="83825" x="8953500" y="4089400"/>
          <p14:tracePt t="83832" x="8967788" y="4065588"/>
          <p14:tracePt t="83840" x="8967788" y="4054475"/>
          <p14:tracePt t="83847" x="8997950" y="4030663"/>
          <p14:tracePt t="83855" x="9012238" y="4006850"/>
          <p14:tracePt t="83863" x="9021763" y="3986213"/>
          <p14:tracePt t="83872" x="9036050" y="3962400"/>
          <p14:tracePt t="83877" x="9056688" y="3937000"/>
          <p14:tracePt t="83884" x="9066213" y="3917950"/>
          <p14:tracePt t="83892" x="9080500" y="3894138"/>
          <p14:tracePt t="83900" x="9099550" y="3859213"/>
          <p14:tracePt t="83907" x="9104313" y="3844925"/>
          <p14:tracePt t="83915" x="9115425" y="3825875"/>
          <p14:tracePt t="83922" x="9124950" y="3800475"/>
          <p14:tracePt t="83930" x="9139238" y="3732213"/>
          <p14:tracePt t="83937" x="9139238" y="3722688"/>
          <p14:tracePt t="83945" x="9148763" y="3687763"/>
          <p14:tracePt t="83952" x="9148763" y="3673475"/>
          <p14:tracePt t="83962" x="9148763" y="3654425"/>
          <p14:tracePt t="83967" x="9148763" y="3629025"/>
          <p14:tracePt t="83975" x="9148763" y="3609975"/>
          <p14:tracePt t="83984" x="9148763" y="3595688"/>
          <p14:tracePt t="83990" x="9148763" y="3570288"/>
          <p14:tracePt t="83998" x="9148763" y="3541713"/>
          <p14:tracePt t="84005" x="9148763" y="3536950"/>
          <p14:tracePt t="84032" x="9148763" y="3448050"/>
          <p14:tracePt t="84037" x="9148763" y="3433763"/>
          <p14:tracePt t="84043" x="9144000" y="3414713"/>
          <p14:tracePt t="84050" x="9134475" y="3389313"/>
          <p14:tracePt t="84057" x="9134475" y="3370263"/>
          <p14:tracePt t="84065" x="9134475" y="3355975"/>
          <p14:tracePt t="84072" x="9129713" y="3321050"/>
          <p14:tracePt t="84079" x="9129713" y="3311525"/>
          <p14:tracePt t="84086" x="9120188" y="3287713"/>
          <p14:tracePt t="84094" x="9120188" y="3267075"/>
          <p14:tracePt t="84102" x="9109075" y="3262313"/>
          <p14:tracePt t="84110" x="9109075" y="3252788"/>
          <p14:tracePt t="84117" x="9099550" y="3228975"/>
          <p14:tracePt t="84124" x="9099550" y="3208338"/>
          <p14:tracePt t="84133" x="9099550" y="3194050"/>
          <p14:tracePt t="84139" x="9094788" y="3165475"/>
          <p14:tracePt t="84147" x="9085263" y="3149600"/>
          <p14:tracePt t="84154" x="9075738" y="3130550"/>
          <p14:tracePt t="84162" x="9066213" y="3106738"/>
          <p14:tracePt t="84169" x="9061450" y="3081338"/>
          <p14:tracePt t="84179" x="9061450" y="3071813"/>
          <p14:tracePt t="84185" x="9040813" y="3048000"/>
          <p14:tracePt t="84193" x="9040813" y="3022600"/>
          <p14:tracePt t="84202" x="9031288" y="3003550"/>
          <p14:tracePt t="84207" x="9017000" y="2979738"/>
          <p14:tracePt t="84216" x="9017000" y="2959100"/>
          <p14:tracePt t="84222" x="8997950" y="2935288"/>
          <p14:tracePt t="84230" x="8997950" y="2921000"/>
          <p14:tracePt t="84237" x="8991600" y="2921000"/>
          <p14:tracePt t="84320" x="8991600" y="2909888"/>
          <p14:tracePt t="84327" x="8982075" y="2909888"/>
          <p14:tracePt t="84410" x="8972550" y="2909888"/>
          <p14:tracePt t="84426" x="8963025" y="2909888"/>
          <p14:tracePt t="84434" x="8958263" y="2914650"/>
          <p14:tracePt t="84440" x="8948738" y="2914650"/>
          <p14:tracePt t="84448" x="8939213" y="2925763"/>
          <p14:tracePt t="84455" x="8928100" y="2930525"/>
          <p14:tracePt t="84463" x="8923338" y="2940050"/>
          <p14:tracePt t="84470" x="8904288" y="2949575"/>
          <p14:tracePt t="84479" x="8894763" y="2959100"/>
          <p14:tracePt t="84487" x="8880475" y="2963863"/>
          <p14:tracePt t="84492" x="8859838" y="2984500"/>
          <p14:tracePt t="84499" x="8855075" y="2984500"/>
          <p14:tracePt t="84605" x="8855075" y="2994025"/>
          <p14:tracePt t="84613" x="8845550" y="2994025"/>
          <p14:tracePt t="84628" x="8845550" y="2998788"/>
          <p14:tracePt t="84636" x="8836025" y="2998788"/>
          <p14:tracePt t="84643" x="8826500" y="3017838"/>
          <p14:tracePt t="84657" x="8826500" y="3027363"/>
          <p14:tracePt t="84665" x="8821738" y="3032125"/>
          <p14:tracePt t="84671" x="8810625" y="3043238"/>
          <p14:tracePt t="84679" x="8801100" y="3062288"/>
          <p14:tracePt t="84687" x="8801100" y="3067050"/>
          <p14:tracePt t="84694" x="8791575" y="3076575"/>
          <p14:tracePt t="84701" x="8786813" y="3095625"/>
          <p14:tracePt t="84709" x="8777288" y="3121025"/>
          <p14:tracePt t="84717" x="8767763" y="3144838"/>
          <p14:tracePt t="84724" x="8758238" y="3154363"/>
          <p14:tracePt t="84732" x="8751888" y="3170238"/>
          <p14:tracePt t="84739" x="8742363" y="3189288"/>
          <p14:tracePt t="84747" x="8742363" y="3203575"/>
          <p14:tracePt t="84754" x="8732838" y="3233738"/>
          <p14:tracePt t="84761" x="8723313" y="3248025"/>
          <p14:tracePt t="84769" x="8723313" y="3257550"/>
          <p14:tracePt t="84779" x="8718550" y="3267075"/>
          <p14:tracePt t="84785" x="8718550" y="3282950"/>
          <p14:tracePt t="84793" x="8709025" y="3316288"/>
          <p14:tracePt t="84800" x="8709025" y="3325813"/>
          <p14:tracePt t="84807" x="8709025" y="3341688"/>
          <p14:tracePt t="84816" x="8709025" y="3351213"/>
          <p14:tracePt t="84822" x="8709025" y="3360738"/>
          <p14:tracePt t="84830" x="8699500" y="3370263"/>
          <p14:tracePt t="84837" x="8699500" y="3375025"/>
          <p14:tracePt t="84846" x="8699500" y="3394075"/>
          <p14:tracePt t="84852" x="8699500" y="3419475"/>
          <p14:tracePt t="84860" x="8688388" y="3429000"/>
          <p14:tracePt t="84868" x="8688388" y="3438525"/>
          <p14:tracePt t="84875" x="8688388" y="3452813"/>
          <p14:tracePt t="84883" x="8688388" y="3473450"/>
          <p14:tracePt t="84889" x="8683625" y="3473450"/>
          <p14:tracePt t="84898" x="8683625" y="3497263"/>
          <p14:tracePt t="84913" x="8683625" y="3522663"/>
          <p14:tracePt t="84920" x="8683625" y="3541713"/>
          <p14:tracePt t="84929" x="8674100" y="3546475"/>
          <p14:tracePt t="84935" x="8674100" y="3556000"/>
          <p14:tracePt t="84942" x="8674100" y="3565525"/>
          <p14:tracePt t="84950" x="8664575" y="3575050"/>
          <p14:tracePt t="84957" x="8664575" y="3581400"/>
          <p14:tracePt t="84973" x="8664575" y="3590925"/>
          <p14:tracePt t="84995" x="8655050" y="3600450"/>
          <p14:tracePt t="85004" x="8655050" y="3609975"/>
          <p14:tracePt t="85018" x="8655050" y="3614738"/>
          <p14:tracePt t="85025" x="8655050" y="3624263"/>
          <p14:tracePt t="85034" x="8655050" y="3633788"/>
          <p14:tracePt t="85040" x="8655050" y="3644900"/>
          <p14:tracePt t="85048" x="8655050" y="3649663"/>
          <p14:tracePt t="85055" x="8650288" y="3659188"/>
          <p14:tracePt t="85062" x="8650288" y="3668713"/>
          <p14:tracePt t="85070" x="8650288" y="3678238"/>
          <p14:tracePt t="85079" x="8650288" y="3683000"/>
          <p14:tracePt t="85085" x="8640763" y="3692525"/>
          <p14:tracePt t="85093" x="8640763" y="3703638"/>
          <p14:tracePt t="85108" x="8640763" y="3713163"/>
          <p14:tracePt t="85116" x="8640763" y="3717925"/>
          <p14:tracePt t="85122" x="8640763" y="3727450"/>
          <p14:tracePt t="85130" x="8629650" y="3736975"/>
          <p14:tracePt t="85137" x="8629650" y="3746500"/>
          <p14:tracePt t="85146" x="8629650" y="3751263"/>
          <p14:tracePt t="85153" x="8629650" y="3771900"/>
          <p14:tracePt t="85162" x="8620125" y="3781425"/>
          <p14:tracePt t="85168" x="8620125" y="3786188"/>
          <p14:tracePt t="85175" x="8620125" y="3795713"/>
          <p14:tracePt t="85183" x="8620125" y="3805238"/>
          <p14:tracePt t="85189" x="8615363" y="3814763"/>
          <p14:tracePt t="85198" x="8615363" y="3821113"/>
          <p14:tracePt t="85204" x="8615363" y="3830638"/>
          <p14:tracePt t="85212" x="8615363" y="3840163"/>
          <p14:tracePt t="85266" x="8615363" y="3849688"/>
          <p14:tracePt t="85273" x="8615363" y="3854450"/>
          <p14:tracePt t="85287" x="8615363" y="3863975"/>
          <p14:tracePt t="85302" x="8615363" y="3873500"/>
          <p14:tracePt t="85309" x="8615363" y="3889375"/>
          <p14:tracePt t="85317" x="8615363" y="3898900"/>
          <p14:tracePt t="85324" x="8615363" y="3908425"/>
          <p14:tracePt t="85331" x="8615363" y="3922713"/>
          <p14:tracePt t="85339" x="8615363" y="3943350"/>
          <p14:tracePt t="85347" x="8615363" y="3952875"/>
          <p14:tracePt t="85354" x="8615363" y="3967163"/>
          <p14:tracePt t="85361" x="8615363" y="3986213"/>
          <p14:tracePt t="85369" x="8615363" y="3990975"/>
          <p14:tracePt t="85378" x="8615363" y="4011613"/>
          <p14:tracePt t="85384" x="8615363" y="4035425"/>
          <p14:tracePt t="85392" x="8615363" y="4059238"/>
          <p14:tracePt t="85400" x="8615363" y="4070350"/>
          <p14:tracePt t="85408" x="8615363" y="4094163"/>
          <p14:tracePt t="85415" x="8615363" y="4124325"/>
          <p14:tracePt t="85422" x="8615363" y="4138613"/>
          <p14:tracePt t="85430" x="8615363" y="4162425"/>
          <p14:tracePt t="85437" x="8615363" y="4225925"/>
          <p14:tracePt t="85445" x="8615363" y="4230688"/>
          <p14:tracePt t="85453" x="8615363" y="4260850"/>
          <p14:tracePt t="85460" x="8615363" y="4275138"/>
          <p14:tracePt t="85468" x="8615363" y="4284663"/>
          <p14:tracePt t="85475" x="8615363" y="4310063"/>
          <p14:tracePt t="85482" x="8615363" y="4329113"/>
          <p14:tracePt t="85490" x="8615363" y="4333875"/>
          <p14:tracePt t="85498" x="8615363" y="4352925"/>
          <p14:tracePt t="85505" x="8615363" y="4368800"/>
          <p14:tracePt t="85513" x="8615363" y="4387850"/>
          <p14:tracePt t="85529" x="8615363" y="4411663"/>
          <p14:tracePt t="85536" x="8615363" y="4432300"/>
          <p14:tracePt t="85542" x="8615363" y="4446588"/>
          <p14:tracePt t="85551" x="8615363" y="4465638"/>
          <p14:tracePt t="85557" x="8615363" y="4479925"/>
          <p14:tracePt t="85566" x="8615363" y="4491038"/>
          <p14:tracePt t="85572" x="8615363" y="4505325"/>
          <p14:tracePt t="85579" x="8615363" y="4524375"/>
          <p14:tracePt t="85587" x="8615363" y="4538663"/>
          <p14:tracePt t="85594" x="8620125" y="4549775"/>
          <p14:tracePt t="85603" x="8620125" y="4568825"/>
          <p14:tracePt t="85612" x="8620125" y="4573588"/>
          <p14:tracePt t="85619" x="8620125" y="4603750"/>
          <p14:tracePt t="85625" x="8620125" y="4618038"/>
          <p14:tracePt t="85633" x="8624888" y="4637088"/>
          <p14:tracePt t="85640" x="8624888" y="4641850"/>
          <p14:tracePt t="85647" x="8624888" y="4660900"/>
          <p14:tracePt t="85662" x="8624888" y="4672013"/>
          <p14:tracePt t="85670" x="8624888" y="4676775"/>
          <p14:tracePt t="85679" x="8624888" y="4686300"/>
          <p14:tracePt t="85686" x="8624888" y="4695825"/>
          <p14:tracePt t="85692" x="8624888" y="4705350"/>
          <p14:tracePt t="85708" x="8624888" y="4710113"/>
          <p14:tracePt t="85745" x="8624888" y="4719638"/>
          <p14:tracePt t="85805" x="8624888" y="4730750"/>
          <p14:tracePt t="85948" x="8624888" y="4740275"/>
          <p14:tracePt t="85955" x="8624888" y="4745038"/>
          <p14:tracePt t="85963" x="8624888" y="4754563"/>
          <p14:tracePt t="85985" x="8624888" y="4764088"/>
          <p14:tracePt t="85991" x="8624888" y="4773613"/>
          <p14:tracePt t="86000" x="8624888" y="4778375"/>
          <p14:tracePt t="86007" x="8624888" y="4789488"/>
          <p14:tracePt t="86022" x="8624888" y="4808538"/>
          <p14:tracePt t="86029" x="8624888" y="4813300"/>
          <p14:tracePt t="86037" x="8624888" y="4822825"/>
          <p14:tracePt t="86045" x="8624888" y="4832350"/>
          <p14:tracePt t="86053" x="8624888" y="4841875"/>
          <p14:tracePt t="86060" x="8624888" y="4857750"/>
          <p14:tracePt t="86067" x="8624888" y="4867275"/>
          <p14:tracePt t="86075" x="8624888" y="4876800"/>
          <p14:tracePt t="86083" x="8624888" y="4881563"/>
          <p14:tracePt t="86090" x="8624888" y="4891088"/>
          <p14:tracePt t="86098" x="8624888" y="4911725"/>
          <p14:tracePt t="86105" x="8624888" y="4916488"/>
          <p14:tracePt t="86112" x="8624888" y="4926013"/>
          <p14:tracePt t="86120" x="8624888" y="4935538"/>
          <p14:tracePt t="86135" x="8624888" y="4945063"/>
          <p14:tracePt t="86166" x="8624888" y="4949825"/>
          <p14:tracePt t="86173" x="8624888" y="4959350"/>
          <p14:tracePt t="86195" x="8624888" y="4970463"/>
          <p14:tracePt t="86202" x="8634413" y="4979988"/>
          <p14:tracePt t="86210" x="8634413" y="4984750"/>
          <p14:tracePt t="86224" x="8634413" y="4994275"/>
          <p14:tracePt t="86240" x="8634413" y="5003800"/>
          <p14:tracePt t="86255" x="8634413" y="5013325"/>
          <p14:tracePt t="86279" x="8634413" y="5018088"/>
          <p14:tracePt t="86286" x="8634413" y="5029200"/>
          <p14:tracePt t="86293" x="8634413" y="5038725"/>
          <p14:tracePt t="86301" x="8629650" y="5053013"/>
          <p14:tracePt t="86307" x="8629650" y="5062538"/>
          <p14:tracePt t="86316" x="8629650" y="5072063"/>
          <p14:tracePt t="86321" x="8629650" y="5081588"/>
          <p14:tracePt t="86329" x="8629650" y="5087938"/>
          <p14:tracePt t="86337" x="8629650" y="5097463"/>
          <p14:tracePt t="86352" x="8629650" y="5106988"/>
          <p14:tracePt t="86359" x="8629650" y="5116513"/>
          <p14:tracePt t="86413" x="8629650" y="5121275"/>
          <p14:tracePt t="87245" x="8620125" y="5116513"/>
          <p14:tracePt t="87268" x="8615363" y="5111750"/>
          <p14:tracePt t="87275" x="8605838" y="5102225"/>
          <p14:tracePt t="87282" x="8605838" y="5092700"/>
          <p14:tracePt t="87290" x="8596313" y="5092700"/>
          <p14:tracePt t="87463" x="8586788" y="5092700"/>
          <p14:tracePt t="87875" x="8591550" y="5081588"/>
          <p14:tracePt t="87883" x="8610600" y="5076825"/>
          <p14:tracePt t="87890" x="8620125" y="5067300"/>
          <p14:tracePt t="87898" x="8624888" y="5057775"/>
          <p14:tracePt t="87905" x="8624888" y="5048250"/>
          <p14:tracePt t="87913" x="8634413" y="5048250"/>
          <p14:tracePt t="87921" x="8645525" y="5048250"/>
          <p14:tracePt t="88678" x="8645525" y="5053013"/>
          <p14:tracePt t="88693" x="8645525" y="5062538"/>
          <p14:tracePt t="88708" x="8645525" y="5072063"/>
          <p14:tracePt t="89293" x="8655050" y="5081588"/>
          <p14:tracePt t="89301" x="8655050" y="5087938"/>
          <p14:tracePt t="89316" x="8659813" y="5097463"/>
          <p14:tracePt t="89323" x="8669338" y="5106988"/>
          <p14:tracePt t="89668" x="8669338" y="5116513"/>
          <p14:tracePt t="90395" x="8669338" y="5121275"/>
          <p14:tracePt t="90973" x="8669338" y="5130800"/>
          <p14:tracePt t="90988" x="8664575" y="5130800"/>
          <p14:tracePt t="90996" x="8664575" y="5140325"/>
          <p14:tracePt t="91011" x="8655050" y="5151438"/>
          <p14:tracePt t="91025" x="8655050" y="5156200"/>
          <p14:tracePt t="91055" x="8655050" y="5165725"/>
          <p14:tracePt t="91077" x="8650288" y="5165725"/>
          <p14:tracePt t="91101" x="8650288" y="5175250"/>
          <p14:tracePt t="95199" x="8659813" y="5175250"/>
          <p14:tracePt t="97899" x="8669338" y="5184775"/>
          <p14:tracePt t="97902" x="8688388" y="5199063"/>
          <p14:tracePt t="97906" x="8747125" y="5199063"/>
          <p14:tracePt t="97912" x="8772525" y="5199063"/>
          <p14:tracePt t="97918" x="8782050" y="5199063"/>
          <p14:tracePt t="97926" x="8805863" y="5199063"/>
          <p14:tracePt t="97935" x="8831263" y="5199063"/>
          <p14:tracePt t="97940" x="8850313" y="5199063"/>
          <p14:tracePt t="97948" x="8874125" y="5199063"/>
          <p14:tracePt t="97955" x="8909050" y="5199063"/>
          <p14:tracePt t="97962" x="8918575" y="5199063"/>
          <p14:tracePt t="97970" x="8953500" y="5199063"/>
          <p14:tracePt t="97979" x="8986838" y="5199063"/>
          <p14:tracePt t="97986" x="9002713" y="5194300"/>
          <p14:tracePt t="97994" x="9031288" y="5194300"/>
          <p14:tracePt t="98001" x="9066213" y="5184775"/>
          <p14:tracePt t="98007" x="9090025" y="5180013"/>
          <p14:tracePt t="98015" x="9104313" y="5180013"/>
          <p14:tracePt t="98022" x="9134475" y="5170488"/>
          <p14:tracePt t="98030" x="9158288" y="5160963"/>
          <p14:tracePt t="98037" x="9167813" y="5160963"/>
          <p14:tracePt t="98044" x="9172575" y="5160963"/>
          <p14:tracePt t="98052" x="9193213" y="5151438"/>
          <p14:tracePt t="98075" x="9202738" y="5151438"/>
          <p14:tracePt t="98098" x="9207500" y="5151438"/>
          <p14:tracePt t="98105" x="9217025" y="5151438"/>
          <p14:tracePt t="98113" x="9226550" y="5151438"/>
          <p14:tracePt t="98120" x="9237663" y="5151438"/>
          <p14:tracePt t="98129" x="9242425" y="5146675"/>
          <p14:tracePt t="98136" x="9251950" y="5146675"/>
          <p14:tracePt t="98143" x="9271000" y="5146675"/>
          <p14:tracePt t="98151" x="9275763" y="5135563"/>
          <p14:tracePt t="98157" x="9285288" y="5126038"/>
          <p14:tracePt t="98165" x="9296400" y="5116513"/>
          <p14:tracePt t="98172" x="9310688" y="5116513"/>
          <p14:tracePt t="98180" x="9310688" y="5111750"/>
          <p14:tracePt t="98187" x="9320213" y="5102225"/>
          <p14:tracePt t="98194" x="9329738" y="5102225"/>
          <p14:tracePt t="98225" x="9339263" y="5102225"/>
          <p14:tracePt t="98270" x="9339263" y="5092700"/>
          <p14:tracePt t="98278" x="9344025" y="5092700"/>
          <p14:tracePt t="98488" x="9355138" y="5092700"/>
          <p14:tracePt t="98495" x="9364663" y="5092700"/>
          <p14:tracePt t="98519" x="9374188" y="5092700"/>
          <p14:tracePt t="98998" x="9378950" y="5092700"/>
          <p14:tracePt t="99598" x="9388475" y="5092700"/>
          <p14:tracePt t="99606" x="9407525" y="5092700"/>
          <p14:tracePt t="99613" x="9413875" y="5092700"/>
          <p14:tracePt t="99637" x="9423400" y="5092700"/>
          <p14:tracePt t="100310" x="9423400" y="5097463"/>
          <p14:tracePt t="100319" x="9423400" y="5116513"/>
          <p14:tracePt t="100326" x="9418638" y="5121275"/>
          <p14:tracePt t="100333" x="9407525" y="5130800"/>
          <p14:tracePt t="100340" x="9402763" y="5156200"/>
          <p14:tracePt t="100349" x="9393238" y="5165725"/>
          <p14:tracePt t="100355" x="9393238" y="5184775"/>
          <p14:tracePt t="100362" x="9374188" y="5189538"/>
          <p14:tracePt t="100370" x="9374188" y="5210175"/>
          <p14:tracePt t="100379" x="9374188" y="5219700"/>
          <p14:tracePt t="100385" x="9369425" y="5224463"/>
          <p14:tracePt t="100392" x="9369425" y="5233988"/>
          <p14:tracePt t="100400" x="9369425" y="5243513"/>
          <p14:tracePt t="100407" x="9359900" y="5243513"/>
          <p14:tracePt t="100415" x="9359900" y="5253038"/>
          <p14:tracePt t="101083" x="9359900" y="5248275"/>
          <p14:tracePt t="101091" x="9359900" y="5238750"/>
          <p14:tracePt t="101128" x="9359900" y="5229225"/>
          <p14:tracePt t="101510" x="9359900" y="5219700"/>
          <p14:tracePt t="101548" x="9364663" y="5219700"/>
          <p14:tracePt t="101555" x="9364663" y="5214938"/>
          <p14:tracePt t="101563" x="9364663" y="5205413"/>
          <p14:tracePt t="101570" x="9374188" y="5205413"/>
          <p14:tracePt t="101578" x="9374188" y="5194300"/>
          <p14:tracePt t="101593" x="9374188" y="5184775"/>
          <p14:tracePt t="106840" x="9413875" y="5180013"/>
          <p14:tracePt t="106845" x="9456738" y="5135563"/>
          <p14:tracePt t="107106" x="9456738" y="5126038"/>
          <p14:tracePt t="107113" x="9456738" y="5116513"/>
          <p14:tracePt t="107120" x="9456738" y="5111750"/>
          <p14:tracePt t="107136" x="9456738" y="5102225"/>
          <p14:tracePt t="107143" x="9456738" y="5092700"/>
          <p14:tracePt t="107152" x="9456738" y="5081588"/>
          <p14:tracePt t="107158" x="9456738" y="5076825"/>
          <p14:tracePt t="107166" x="9456738" y="5067300"/>
          <p14:tracePt t="107173" x="9466263" y="5057775"/>
          <p14:tracePt t="107180" x="9477375" y="5033963"/>
          <p14:tracePt t="107188" x="9482138" y="5024438"/>
          <p14:tracePt t="107195" x="9482138" y="5008563"/>
          <p14:tracePt t="107202" x="9491663" y="4989513"/>
          <p14:tracePt t="107210" x="9501188" y="4979988"/>
          <p14:tracePt t="107217" x="9515475" y="4954588"/>
          <p14:tracePt t="107224" x="9536113" y="4940300"/>
          <p14:tracePt t="107233" x="9536113" y="4921250"/>
          <p14:tracePt t="107239" x="9550400" y="4906963"/>
          <p14:tracePt t="107248" x="9559925" y="4886325"/>
          <p14:tracePt t="107254" x="9559925" y="4876800"/>
          <p14:tracePt t="107262" x="9569450" y="4862513"/>
          <p14:tracePt t="107269" x="9578975" y="4841875"/>
          <p14:tracePt t="107278" x="9578975" y="4837113"/>
          <p14:tracePt t="107284" x="9583738" y="4837113"/>
          <p14:tracePt t="107292" x="9583738" y="4818063"/>
          <p14:tracePt t="107300" x="9604375" y="4808538"/>
          <p14:tracePt t="107307" x="9604375" y="4803775"/>
          <p14:tracePt t="107315" x="9613900" y="4794250"/>
          <p14:tracePt t="107322" x="9618663" y="4773613"/>
          <p14:tracePt t="107331" x="9618663" y="4768850"/>
          <p14:tracePt t="107337" x="9628188" y="4759325"/>
          <p14:tracePt t="107344" x="9628188" y="4749800"/>
          <p14:tracePt t="107352" x="9637713" y="4740275"/>
          <p14:tracePt t="107359" x="9637713" y="4725988"/>
          <p14:tracePt t="107367" x="9647238" y="4705350"/>
          <p14:tracePt t="107374" x="9647238" y="4700588"/>
          <p14:tracePt t="107383" x="9653588" y="4681538"/>
          <p14:tracePt t="107390" x="9653588" y="4667250"/>
          <p14:tracePt t="107397" x="9653588" y="4646613"/>
          <p14:tracePt t="107404" x="9653588" y="4632325"/>
          <p14:tracePt t="107412" x="9653588" y="4622800"/>
          <p14:tracePt t="107420" x="9653588" y="4613275"/>
          <p14:tracePt t="107429" x="9653588" y="4597400"/>
          <p14:tracePt t="107435" x="9653588" y="4578350"/>
          <p14:tracePt t="107443" x="9653588" y="4568825"/>
          <p14:tracePt t="107451" x="9653588" y="4564063"/>
          <p14:tracePt t="107458" x="9653588" y="4554538"/>
          <p14:tracePt t="107466" x="9653588" y="4533900"/>
          <p14:tracePt t="107480" x="9653588" y="4529138"/>
          <p14:tracePt t="107496" x="9653588" y="4519613"/>
          <p14:tracePt t="107502" x="9653588" y="4510088"/>
          <p14:tracePt t="107518" x="9653588" y="4500563"/>
          <p14:tracePt t="107525" x="9647238" y="4495800"/>
          <p14:tracePt t="107541" x="9647238" y="4486275"/>
          <p14:tracePt t="107548" x="9647238" y="4475163"/>
          <p14:tracePt t="107555" x="9647238" y="4465638"/>
          <p14:tracePt t="107562" x="9647238" y="4460875"/>
          <p14:tracePt t="107570" x="9647238" y="4441825"/>
          <p14:tracePt t="107578" x="9647238" y="4427538"/>
          <p14:tracePt t="107585" x="9647238" y="4406900"/>
          <p14:tracePt t="107593" x="9647238" y="4397375"/>
          <p14:tracePt t="107601" x="9647238" y="4392613"/>
          <p14:tracePt t="107608" x="9647238" y="4373563"/>
          <p14:tracePt t="107616" x="9647238" y="4364038"/>
          <p14:tracePt t="107622" x="9647238" y="4357688"/>
          <p14:tracePt t="107630" x="9647238" y="4338638"/>
          <p14:tracePt t="107637" x="9647238" y="4329113"/>
          <p14:tracePt t="107644" x="9647238" y="4324350"/>
          <p14:tracePt t="107652" x="9647238" y="4314825"/>
          <p14:tracePt t="107659" x="9647238" y="4305300"/>
          <p14:tracePt t="107674" x="9647238" y="4294188"/>
          <p14:tracePt t="107698" x="9642475" y="4289425"/>
          <p14:tracePt t="107728" x="9642475" y="4279900"/>
          <p14:tracePt t="107945" x="9642475" y="4284663"/>
          <p14:tracePt t="107969" x="9642475" y="4294188"/>
          <p14:tracePt t="107975" x="9642475" y="4298950"/>
          <p14:tracePt t="107983" x="9642475" y="4310063"/>
          <p14:tracePt t="107991" x="9642475" y="4319588"/>
          <p14:tracePt t="107998" x="9632950" y="4329113"/>
          <p14:tracePt t="108005" x="9632950" y="4333875"/>
          <p14:tracePt t="108020" x="9632950" y="4343400"/>
          <p14:tracePt t="108029" x="9623425" y="4352925"/>
          <p14:tracePt t="108036" x="9623425" y="4364038"/>
          <p14:tracePt t="108051" x="9613900" y="4368800"/>
          <p14:tracePt t="108072" x="9613900" y="4378325"/>
          <p14:tracePt t="108276" x="9613900" y="4397375"/>
          <p14:tracePt t="108284" x="9613900" y="4422775"/>
          <p14:tracePt t="108291" x="9613900" y="4432300"/>
          <p14:tracePt t="108298" x="9613900" y="4456113"/>
          <p14:tracePt t="108305" x="9613900" y="4465638"/>
          <p14:tracePt t="108312" x="9613900" y="4470400"/>
          <p14:tracePt t="108320" x="9613900" y="4479925"/>
          <p14:tracePt t="108329" x="9613900" y="4491038"/>
          <p14:tracePt t="108778" x="9613900" y="4505325"/>
          <p14:tracePt t="108786" x="9613900" y="4538663"/>
          <p14:tracePt t="108794" x="9613900" y="4549775"/>
          <p14:tracePt t="108801" x="9613900" y="4573588"/>
          <p14:tracePt t="108808" x="9613900" y="4603750"/>
          <p14:tracePt t="108816" x="9609138" y="4618038"/>
          <p14:tracePt t="108822" x="9609138" y="4651375"/>
          <p14:tracePt t="108830" x="9609138" y="4676775"/>
          <p14:tracePt t="108837" x="9609138" y="4695825"/>
          <p14:tracePt t="108845" x="9609138" y="4719638"/>
          <p14:tracePt t="108852" x="9609138" y="4730750"/>
          <p14:tracePt t="108861" x="9609138" y="4740275"/>
          <p14:tracePt t="111362" x="9599613" y="4745038"/>
          <p14:tracePt t="111364" x="9588500" y="4773613"/>
          <p14:tracePt t="111367" x="9555163" y="4822825"/>
          <p14:tracePt t="111375" x="9545638" y="4832350"/>
          <p14:tracePt t="111381" x="9529763" y="4841875"/>
          <p14:tracePt t="111396" x="9520238" y="4876800"/>
          <p14:tracePt t="111402" x="9510713" y="4881563"/>
          <p14:tracePt t="111411" x="9510713" y="4916488"/>
          <p14:tracePt t="111418" x="9496425" y="4935538"/>
          <p14:tracePt t="111425" x="9496425" y="4949825"/>
          <p14:tracePt t="111433" x="9496425" y="4970463"/>
          <p14:tracePt t="111440" x="9496425" y="4984750"/>
          <p14:tracePt t="111447" x="9496425" y="4994275"/>
          <p14:tracePt t="111455" x="9486900" y="5003800"/>
          <p14:tracePt t="111590" x="9491663" y="5003800"/>
          <p14:tracePt t="111599" x="9501188" y="4999038"/>
          <p14:tracePt t="111606" x="9515475" y="4999038"/>
          <p14:tracePt t="111613" x="9545638" y="4999038"/>
          <p14:tracePt t="111620" x="9550400" y="4989513"/>
          <p14:tracePt t="111629" x="9559925" y="4989513"/>
          <p14:tracePt t="111635" x="9578975" y="4979988"/>
          <p14:tracePt t="111643" x="9604375" y="4979988"/>
          <p14:tracePt t="111651" x="9613900" y="4979988"/>
          <p14:tracePt t="111657" x="9628188" y="4979988"/>
          <p14:tracePt t="111667" x="9647238" y="4979988"/>
          <p14:tracePt t="111672" x="9653588" y="4979988"/>
          <p14:tracePt t="111680" x="9682163" y="4979988"/>
          <p14:tracePt t="111687" x="9705975" y="4979988"/>
          <p14:tracePt t="111696" x="9721850" y="4979988"/>
          <p14:tracePt t="111702" x="9750425" y="4979988"/>
          <p14:tracePt t="111712" x="9785350" y="4979988"/>
          <p14:tracePt t="111718" x="9809163" y="4979988"/>
          <p14:tracePt t="111725" x="9853613" y="4979988"/>
          <p14:tracePt t="111733" x="9886950" y="4965700"/>
          <p14:tracePt t="111740" x="9902825" y="4965700"/>
          <p14:tracePt t="111748" x="9926638" y="4945063"/>
          <p14:tracePt t="111754" x="9945688" y="4945063"/>
          <p14:tracePt t="111762" x="9961563" y="4930775"/>
          <p14:tracePt t="111769" x="9971088" y="4930775"/>
          <p14:tracePt t="111777" x="9980613" y="4921250"/>
          <p14:tracePt t="111784" x="9990138" y="4921250"/>
          <p14:tracePt t="111921" x="9994900" y="4921250"/>
          <p14:tracePt t="111943" x="10004425" y="4926013"/>
          <p14:tracePt t="111958" x="10015538" y="4935538"/>
          <p14:tracePt t="111968" x="10025063" y="4949825"/>
          <p14:tracePt t="111973" x="10029825" y="4970463"/>
          <p14:tracePt t="111980" x="10048875" y="5003800"/>
          <p14:tracePt t="111988" x="10063163" y="5048250"/>
          <p14:tracePt t="111996" x="10074275" y="5072063"/>
          <p14:tracePt t="112003" x="10093325" y="5116513"/>
          <p14:tracePt t="112011" x="10107613" y="5151438"/>
          <p14:tracePt t="112017" x="10117138" y="5184775"/>
          <p14:tracePt t="112024" x="10142538" y="5224463"/>
          <p14:tracePt t="112033" x="10161588" y="5268913"/>
          <p14:tracePt t="112048" x="10166350" y="5321300"/>
          <p14:tracePt t="112055" x="10175875" y="5327650"/>
          <p14:tracePt t="112071" x="10175875" y="5337175"/>
          <p14:tracePt t="112079" x="10175875" y="5346700"/>
          <p14:tracePt t="112168" x="10175875" y="5341938"/>
          <p14:tracePt t="112175" x="10171113" y="5341938"/>
          <p14:tracePt t="112880" x="10175875" y="5332413"/>
          <p14:tracePt t="112887" x="10185400" y="5316538"/>
          <p14:tracePt t="112894" x="10196513" y="5307013"/>
          <p14:tracePt t="112903" x="10196513" y="5297488"/>
          <p14:tracePt t="112912" x="10196513" y="5287963"/>
          <p14:tracePt t="112918" x="10201275" y="5287963"/>
          <p14:tracePt t="112925" x="10201275" y="5283200"/>
          <p14:tracePt t="112994" x="10201275" y="5273675"/>
          <p14:tracePt t="113008" x="10201275" y="5262563"/>
          <p14:tracePt t="113031" x="10201275" y="5253038"/>
          <p14:tracePt t="113428" x="10201275" y="5248275"/>
          <p14:tracePt t="113661" x="10201275" y="5238750"/>
          <p14:tracePt t="113706" x="10201275" y="5229225"/>
          <p14:tracePt t="113736" x="10201275" y="5219700"/>
          <p14:tracePt t="113758" x="10201275" y="5214938"/>
          <p14:tracePt t="113767" x="10210800" y="5214938"/>
          <p14:tracePt t="113773" x="10210800" y="5205413"/>
          <p14:tracePt t="113788" x="10220325" y="5194300"/>
          <p14:tracePt t="113795" x="10229850" y="5184775"/>
          <p14:tracePt t="113811" x="10229850" y="5180013"/>
          <p14:tracePt t="113818" x="10234613" y="5170488"/>
          <p14:tracePt t="113839" x="10234613" y="5160963"/>
          <p14:tracePt t="114111" x="10234613" y="5165725"/>
          <p14:tracePt t="115161" x="10229850" y="5175250"/>
          <p14:tracePt t="115168" x="10229850" y="5184775"/>
          <p14:tracePt t="115176" x="10225088" y="5189538"/>
          <p14:tracePt t="115184" x="10225088" y="5199063"/>
          <p14:tracePt t="115189" x="10225088" y="5210175"/>
          <p14:tracePt t="115198" x="10225088" y="5219700"/>
          <p14:tracePt t="115205" x="10215563" y="5219700"/>
          <p14:tracePt t="115212" x="10215563" y="5224463"/>
          <p14:tracePt t="115461" x="10220325" y="5219700"/>
          <p14:tracePt t="115469" x="10229850" y="5214938"/>
          <p14:tracePt t="115476" x="10229850" y="5205413"/>
          <p14:tracePt t="115484" x="10234613" y="5194300"/>
          <p14:tracePt t="115971" x="10234613" y="5199063"/>
          <p14:tracePt t="116061" x="10234613" y="5210175"/>
          <p14:tracePt t="116068" x="10244138" y="5210175"/>
          <p14:tracePt t="116398" x="10244138" y="5219700"/>
          <p14:tracePt t="116744" x="10255250" y="5219700"/>
          <p14:tracePt t="116751" x="10264775" y="5214938"/>
          <p14:tracePt t="116766" x="10269538" y="5214938"/>
          <p14:tracePt t="117621" x="10269538" y="5205413"/>
          <p14:tracePt t="117629" x="10269538" y="5184775"/>
          <p14:tracePt t="117636" x="10269538" y="5180013"/>
          <p14:tracePt t="117644" x="10269538" y="5170488"/>
          <p14:tracePt t="117651" x="10269538" y="5160963"/>
          <p14:tracePt t="117658" x="10269538" y="5151438"/>
          <p14:tracePt t="117666" x="10269538" y="5146675"/>
          <p14:tracePt t="117673" x="10269538" y="5135563"/>
          <p14:tracePt t="117687" x="10269538" y="5126038"/>
          <p14:tracePt t="117718" x="10269538" y="5116513"/>
          <p14:tracePt t="117726" x="10269538" y="5111750"/>
          <p14:tracePt t="117733" x="10269538" y="5102225"/>
          <p14:tracePt t="117740" x="10269538" y="5076825"/>
          <p14:tracePt t="117748" x="10264775" y="5048250"/>
          <p14:tracePt t="117755" x="10264775" y="5033963"/>
          <p14:tracePt t="117763" x="10260013" y="5008563"/>
          <p14:tracePt t="117770" x="10250488" y="4975225"/>
          <p14:tracePt t="117778" x="10239375" y="4954588"/>
          <p14:tracePt t="117785" x="10239375" y="4921250"/>
          <p14:tracePt t="117793" x="10229850" y="4886325"/>
          <p14:tracePt t="117802" x="10225088" y="4872038"/>
          <p14:tracePt t="117807" x="10215563" y="4837113"/>
          <p14:tracePt t="117815" x="10215563" y="4808538"/>
          <p14:tracePt t="117822" x="10215563" y="4803775"/>
          <p14:tracePt t="117830" x="10206038" y="4784725"/>
          <p14:tracePt t="117838" x="10206038" y="4759325"/>
          <p14:tracePt t="117844" x="10206038" y="4749800"/>
          <p14:tracePt t="117852" x="10206038" y="4740275"/>
          <p14:tracePt t="117861" x="10206038" y="4735513"/>
          <p14:tracePt t="117867" x="10206038" y="4714875"/>
          <p14:tracePt t="117874" x="10206038" y="4705350"/>
          <p14:tracePt t="117883" x="10206038" y="4681538"/>
          <p14:tracePt t="117889" x="10206038" y="4646613"/>
          <p14:tracePt t="117898" x="10206038" y="4613275"/>
          <p14:tracePt t="117905" x="10196513" y="4564063"/>
          <p14:tracePt t="117912" x="10191750" y="4510088"/>
          <p14:tracePt t="117919" x="10191750" y="4475163"/>
          <p14:tracePt t="117927" x="10180638" y="4451350"/>
          <p14:tracePt t="117935" x="10180638" y="4416425"/>
          <p14:tracePt t="117942" x="10180638" y="4406900"/>
          <p14:tracePt t="117950" x="10180638" y="4373563"/>
          <p14:tracePt t="117958" x="10180638" y="4348163"/>
          <p14:tracePt t="117965" x="10180638" y="4338638"/>
          <p14:tracePt t="118063" x="10180638" y="4329113"/>
          <p14:tracePt t="118070" x="10180638" y="4314825"/>
          <p14:tracePt t="118078" x="10185400" y="4314825"/>
          <p14:tracePt t="118086" x="10185400" y="4294188"/>
          <p14:tracePt t="118092" x="10196513" y="4289425"/>
          <p14:tracePt t="118100" x="10196513" y="4279900"/>
          <p14:tracePt t="118107" x="10201275" y="4260850"/>
          <p14:tracePt t="118115" x="10201275" y="4256088"/>
          <p14:tracePt t="118122" x="10201275" y="4246563"/>
          <p14:tracePt t="118137" x="10210800" y="4235450"/>
          <p14:tracePt t="118153" x="10210800" y="4225925"/>
          <p14:tracePt t="118162" x="10210800" y="4221163"/>
          <p14:tracePt t="118266" x="10206038" y="4225925"/>
          <p14:tracePt t="118273" x="10206038" y="4230688"/>
          <p14:tracePt t="118281" x="10191750" y="4260850"/>
          <p14:tracePt t="118288" x="10171113" y="4284663"/>
          <p14:tracePt t="118296" x="10171113" y="4294188"/>
          <p14:tracePt t="118303" x="10156825" y="4319588"/>
          <p14:tracePt t="118313" x="10147300" y="4343400"/>
          <p14:tracePt t="118319" x="10137775" y="4352925"/>
          <p14:tracePt t="118325" x="10137775" y="4364038"/>
          <p14:tracePt t="118333" x="10137775" y="4368800"/>
          <p14:tracePt t="118543" x="10142538" y="4368800"/>
          <p14:tracePt t="118551" x="10152063" y="4378325"/>
          <p14:tracePt t="118558" x="10161588" y="4387850"/>
          <p14:tracePt t="118566" x="10166350" y="4397375"/>
          <p14:tracePt t="118573" x="10166350" y="4402138"/>
          <p14:tracePt t="118580" x="10185400" y="4402138"/>
          <p14:tracePt t="118587" x="10196513" y="4422775"/>
          <p14:tracePt t="118595" x="10201275" y="4432300"/>
          <p14:tracePt t="118602" x="10220325" y="4446588"/>
          <p14:tracePt t="118612" x="10229850" y="4456113"/>
          <p14:tracePt t="118617" x="10244138" y="4479925"/>
          <p14:tracePt t="118625" x="10229850" y="4514850"/>
          <p14:tracePt t="118633" x="10234613" y="4533900"/>
          <p14:tracePt t="118640" x="10255250" y="4538663"/>
          <p14:tracePt t="118648" x="10255250" y="4549775"/>
          <p14:tracePt t="118655" x="10269538" y="4559300"/>
          <p14:tracePt t="118662" x="10288588" y="4568825"/>
          <p14:tracePt t="118670" x="10288588" y="4573588"/>
          <p14:tracePt t="118679" x="10298113" y="4573588"/>
          <p14:tracePt t="118918" x="10313988" y="4573588"/>
          <p14:tracePt t="118925" x="10323513" y="4568825"/>
          <p14:tracePt t="118934" x="10337800" y="4564063"/>
          <p14:tracePt t="118940" x="10356850" y="4564063"/>
          <p14:tracePt t="118948" x="10372725" y="4564063"/>
          <p14:tracePt t="118955" x="10391775" y="4554538"/>
          <p14:tracePt t="118963" x="10406063" y="4533900"/>
          <p14:tracePt t="118971" x="10415588" y="4529138"/>
          <p14:tracePt t="118979" x="10425113" y="4519613"/>
          <p14:tracePt t="118985" x="10440988" y="4510088"/>
          <p14:tracePt t="118993" x="10450513" y="4510088"/>
          <p14:tracePt t="119263" x="10445750" y="4500563"/>
          <p14:tracePt t="119271" x="10445750" y="4486275"/>
          <p14:tracePt t="119279" x="10436225" y="4475163"/>
          <p14:tracePt t="119286" x="10431463" y="4465638"/>
          <p14:tracePt t="119294" x="10420350" y="4451350"/>
          <p14:tracePt t="119302" x="10420350" y="4441825"/>
          <p14:tracePt t="119308" x="10410825" y="4432300"/>
          <p14:tracePt t="119316" x="10401300" y="4427538"/>
          <p14:tracePt t="119322" x="10396538" y="4406900"/>
          <p14:tracePt t="119330" x="10396538" y="4397375"/>
          <p14:tracePt t="119346" x="10396538" y="4392613"/>
          <p14:tracePt t="119352" x="10387013" y="4392613"/>
          <p14:tracePt t="119361" x="10387013" y="4383088"/>
          <p14:tracePt t="119383" x="10387013" y="4373563"/>
          <p14:tracePt t="121586" x="10387013" y="4402138"/>
          <p14:tracePt t="121589" x="10387013" y="4432300"/>
          <p14:tracePt t="121597" x="10387013" y="4437063"/>
          <p14:tracePt t="121612" x="10387013" y="4446588"/>
          <p14:tracePt t="121634" x="10387013" y="4456113"/>
          <p14:tracePt t="121641" x="10387013" y="4465638"/>
          <p14:tracePt t="121663" x="10387013" y="4470400"/>
          <p14:tracePt t="121670" x="10387013" y="4479925"/>
          <p14:tracePt t="121679" x="10387013" y="4491038"/>
          <p14:tracePt t="121685" x="10391775" y="4500563"/>
          <p14:tracePt t="121692" x="10391775" y="4505325"/>
          <p14:tracePt t="121701" x="10391775" y="4524375"/>
          <p14:tracePt t="121708" x="10391775" y="4533900"/>
          <p14:tracePt t="121716" x="10391775" y="4538663"/>
          <p14:tracePt t="121723" x="10391775" y="4549775"/>
          <p14:tracePt t="121730" x="10401300" y="4559300"/>
          <p14:tracePt t="121737" x="10401300" y="4568825"/>
          <p14:tracePt t="121752" x="10401300" y="4573588"/>
          <p14:tracePt t="121763" x="10406063" y="4583113"/>
          <p14:tracePt t="121768" x="10415588" y="4603750"/>
          <p14:tracePt t="121775" x="10415588" y="4608513"/>
          <p14:tracePt t="121783" x="10425113" y="4618038"/>
          <p14:tracePt t="121790" x="10436225" y="4641850"/>
          <p14:tracePt t="121798" x="10440988" y="4660900"/>
          <p14:tracePt t="121805" x="10460038" y="4676775"/>
          <p14:tracePt t="121812" x="10469563" y="4705350"/>
          <p14:tracePt t="121820" x="10483850" y="4730750"/>
          <p14:tracePt t="121828" x="10494963" y="4740275"/>
          <p14:tracePt t="121835" x="10504488" y="4754563"/>
          <p14:tracePt t="121843" x="10518775" y="4764088"/>
          <p14:tracePt t="121852" x="10528300" y="4778375"/>
          <p14:tracePt t="121857" x="10537825" y="4789488"/>
          <p14:tracePt t="121865" x="10553700" y="4799013"/>
          <p14:tracePt t="121872" x="10563225" y="4808538"/>
          <p14:tracePt t="121880" x="10563225" y="4813300"/>
          <p14:tracePt t="121888" x="10572750" y="4813300"/>
          <p14:tracePt t="121896" x="10577513" y="4822825"/>
          <p14:tracePt t="121904" x="10587038" y="4822825"/>
          <p14:tracePt t="121909" x="10587038" y="4832350"/>
          <p14:tracePt t="121917" x="10596563" y="4832350"/>
          <p14:tracePt t="121924" x="10596563" y="4841875"/>
          <p14:tracePt t="121940" x="10606088" y="4841875"/>
          <p14:tracePt t="121948" x="10612438" y="4848225"/>
          <p14:tracePt t="121962" x="10612438" y="4857750"/>
          <p14:tracePt t="121969" x="10621963" y="4857750"/>
          <p14:tracePt t="121977" x="10631488" y="4857750"/>
          <p14:tracePt t="121985" x="10641013" y="4876800"/>
          <p14:tracePt t="122003" x="10645775" y="4876800"/>
          <p14:tracePt t="122007" x="10645775" y="4881563"/>
          <p14:tracePt t="122015" x="10655300" y="4881563"/>
          <p14:tracePt t="122022" x="10664825" y="4891088"/>
          <p14:tracePt t="122030" x="10675938" y="4891088"/>
          <p14:tracePt t="122037" x="10680700" y="4900613"/>
          <p14:tracePt t="122044" x="10690225" y="4911725"/>
          <p14:tracePt t="122052" x="10699750" y="4916488"/>
          <p14:tracePt t="122061" x="10714038" y="4926013"/>
          <p14:tracePt t="122067" x="10723563" y="4935538"/>
          <p14:tracePt t="122075" x="10734675" y="4935538"/>
          <p14:tracePt t="122083" x="10734675" y="4945063"/>
          <p14:tracePt t="122089" x="10744200" y="4945063"/>
          <p14:tracePt t="122098" x="10744200" y="4949825"/>
          <p14:tracePt t="122104" x="10748963" y="4959350"/>
          <p14:tracePt t="122112" x="10758488" y="4970463"/>
          <p14:tracePt t="122130" x="10758488" y="4979988"/>
          <p14:tracePt t="122136" x="10768013" y="4979988"/>
          <p14:tracePt t="122143" x="10768013" y="4984750"/>
          <p14:tracePt t="122181" x="10768013" y="4994275"/>
          <p14:tracePt t="122202" x="10777538" y="4994275"/>
          <p14:tracePt t="122210" x="10782300" y="5003800"/>
          <p14:tracePt t="122217" x="10782300" y="5013325"/>
          <p14:tracePt t="122224" x="10793413" y="5013325"/>
          <p14:tracePt t="122233" x="10802938" y="5018088"/>
          <p14:tracePt t="122255" x="10812463" y="5018088"/>
          <p14:tracePt t="122263" x="10817225" y="5029200"/>
          <p14:tracePt t="122271" x="10826750" y="5029200"/>
          <p14:tracePt t="122279" x="10836275" y="5029200"/>
          <p14:tracePt t="122286" x="10852150" y="5048250"/>
          <p14:tracePt t="122293" x="10861675" y="5048250"/>
          <p14:tracePt t="122300" x="10880725" y="5053013"/>
          <p14:tracePt t="122308" x="10895013" y="5053013"/>
          <p14:tracePt t="122316" x="10904538" y="5053013"/>
          <p14:tracePt t="122323" x="10920413" y="5062538"/>
          <p14:tracePt t="122330" x="10948988" y="5072063"/>
          <p14:tracePt t="122338" x="10953750" y="5072063"/>
          <p14:tracePt t="122346" x="10974388" y="5072063"/>
          <p14:tracePt t="122353" x="10983913" y="5072063"/>
          <p14:tracePt t="122362" x="10988675" y="5072063"/>
          <p14:tracePt t="122420" x="10998200" y="5072063"/>
          <p14:tracePt t="122428" x="11017250" y="5072063"/>
          <p14:tracePt t="122434" x="11022013" y="5072063"/>
          <p14:tracePt t="122442" x="11033125" y="5072063"/>
          <p14:tracePt t="122450" x="11056938" y="5072063"/>
          <p14:tracePt t="122457" x="11066463" y="5072063"/>
          <p14:tracePt t="122466" x="11075988" y="5072063"/>
          <p14:tracePt t="122472" x="11085513" y="5072063"/>
          <p14:tracePt t="122480" x="11091863" y="5072063"/>
          <p14:tracePt t="122502" x="11101388" y="5072063"/>
          <p14:tracePt t="122534" x="11110913" y="5072063"/>
          <p14:tracePt t="122608" x="11120438" y="5072063"/>
          <p14:tracePt t="122616" x="11125200" y="5072063"/>
          <p14:tracePt t="122623" x="11144250" y="5072063"/>
          <p14:tracePt t="122630" x="11155363" y="5072063"/>
          <p14:tracePt t="122638" x="11160125" y="5072063"/>
          <p14:tracePt t="122645" x="11169650" y="5072063"/>
          <p14:tracePt t="122653" x="11179175" y="5072063"/>
          <p14:tracePt t="122662" x="11188700" y="5072063"/>
          <p14:tracePt t="122668" x="11188700" y="5081588"/>
          <p14:tracePt t="122676" x="11193463" y="5081588"/>
          <p14:tracePt t="122698" x="11202988" y="5081588"/>
          <p14:tracePt t="122706" x="11214100" y="5081588"/>
          <p14:tracePt t="122712" x="11223625" y="5081588"/>
          <p14:tracePt t="122728" x="11228388" y="5081588"/>
          <p14:tracePt t="122736" x="11237913" y="5081588"/>
          <p14:tracePt t="122751" x="11247438" y="5081588"/>
          <p14:tracePt t="122758" x="11256963" y="5087938"/>
          <p14:tracePt t="122766" x="11261725" y="5087938"/>
          <p14:tracePt t="122780" x="11272838" y="5087938"/>
          <p14:tracePt t="122788" x="11291888" y="5087938"/>
          <p14:tracePt t="122796" x="11296650" y="5097463"/>
          <p14:tracePt t="122803" x="11306175" y="5106988"/>
          <p14:tracePt t="122813" x="11315700" y="5106988"/>
          <p14:tracePt t="122825" x="11326813" y="5106988"/>
          <p14:tracePt t="123051" x="11320463" y="5106988"/>
          <p14:tracePt t="123726" x="11326813" y="5106988"/>
          <p14:tracePt t="123741" x="11331575" y="5106988"/>
          <p14:tracePt t="123785" x="11341100" y="5106988"/>
          <p14:tracePt t="123809" x="11350625" y="5116513"/>
          <p14:tracePt t="123831" x="11360150" y="5116513"/>
          <p14:tracePt t="124161" x="11360150" y="5111750"/>
          <p14:tracePt t="124176" x="11360150" y="5102225"/>
          <p14:tracePt t="124199" x="11360150" y="5092700"/>
          <p14:tracePt t="126653" x="11355388" y="5081588"/>
          <p14:tracePt t="126682" x="11345863" y="5076825"/>
          <p14:tracePt t="126703" x="11336338" y="5076825"/>
          <p14:tracePt t="126711" x="11336338" y="5067300"/>
          <p14:tracePt t="126786" x="11336338" y="5057775"/>
          <p14:tracePt t="126793" x="11326813" y="5043488"/>
          <p14:tracePt t="126800" x="11326813" y="5033963"/>
          <p14:tracePt t="126808" x="11326813" y="5013325"/>
          <p14:tracePt t="126816" x="11320463" y="4979988"/>
          <p14:tracePt t="126823" x="11320463" y="4975225"/>
          <p14:tracePt t="126831" x="11310938" y="4945063"/>
          <p14:tracePt t="126838" x="11301413" y="4921250"/>
          <p14:tracePt t="126849" x="11301413" y="4911725"/>
          <p14:tracePt t="126853" x="11291888" y="4886325"/>
          <p14:tracePt t="126862" x="11287125" y="4876800"/>
          <p14:tracePt t="126868" x="11287125" y="4872038"/>
          <p14:tracePt t="126875" x="11287125" y="4862513"/>
          <p14:tracePt t="126883" x="11287125" y="4852988"/>
          <p14:tracePt t="126898" x="11287125" y="4841875"/>
          <p14:tracePt t="126906" x="11287125" y="4837113"/>
          <p14:tracePt t="126921" x="11287125" y="4827588"/>
          <p14:tracePt t="126929" x="11287125" y="4808538"/>
          <p14:tracePt t="126936" x="11287125" y="4794250"/>
          <p14:tracePt t="126944" x="11287125" y="4784725"/>
          <p14:tracePt t="126951" x="11277600" y="4768850"/>
          <p14:tracePt t="126958" x="11277600" y="4740275"/>
          <p14:tracePt t="126966" x="11277600" y="4725988"/>
          <p14:tracePt t="126973" x="11268075" y="4700588"/>
          <p14:tracePt t="126980" x="11268075" y="4672013"/>
          <p14:tracePt t="126988" x="11256963" y="4646613"/>
          <p14:tracePt t="126996" x="11256963" y="4613275"/>
          <p14:tracePt t="127003" x="11242675" y="4587875"/>
          <p14:tracePt t="127012" x="11242675" y="4564063"/>
          <p14:tracePt t="127017" x="11223625" y="4529138"/>
          <p14:tracePt t="127024" x="11223625" y="4486275"/>
          <p14:tracePt t="127033" x="11218863" y="4465638"/>
          <p14:tracePt t="127040" x="11218863" y="4451350"/>
          <p14:tracePt t="127048" x="11218863" y="4441825"/>
          <p14:tracePt t="127055" x="11209338" y="4432300"/>
          <p14:tracePt t="127063" x="11209338" y="4427538"/>
          <p14:tracePt t="127069" x="11198225" y="4416425"/>
          <p14:tracePt t="127077" x="11198225" y="4406900"/>
          <p14:tracePt t="127093" x="11198225" y="4397375"/>
          <p14:tracePt t="127100" x="11198225" y="4392613"/>
          <p14:tracePt t="127107" x="11188700" y="4383088"/>
          <p14:tracePt t="127116" x="11188700" y="4373563"/>
          <p14:tracePt t="127122" x="11183938" y="4357688"/>
          <p14:tracePt t="127130" x="11183938" y="4348163"/>
          <p14:tracePt t="127137" x="11174413" y="4329113"/>
          <p14:tracePt t="127145" x="11164888" y="4314825"/>
          <p14:tracePt t="127154" x="11164888" y="4305300"/>
          <p14:tracePt t="127162" x="11155363" y="4289425"/>
          <p14:tracePt t="127169" x="11155363" y="4279900"/>
          <p14:tracePt t="127176" x="11155363" y="4270375"/>
          <p14:tracePt t="127184" x="11155363" y="4260850"/>
          <p14:tracePt t="127190" x="11150600" y="4256088"/>
          <p14:tracePt t="127198" x="11139488" y="4246563"/>
          <p14:tracePt t="127205" x="11139488" y="4235450"/>
          <p14:tracePt t="127212" x="11129963" y="4235450"/>
          <p14:tracePt t="127220" x="11120438" y="4225925"/>
          <p14:tracePt t="127227" x="11120438" y="4221163"/>
          <p14:tracePt t="127235" x="11115675" y="4221163"/>
          <p14:tracePt t="127243" x="11106150" y="4211638"/>
          <p14:tracePt t="127250" x="11106150" y="4202113"/>
          <p14:tracePt t="127258" x="11096625" y="4192588"/>
          <p14:tracePt t="127265" x="11085513" y="4192588"/>
          <p14:tracePt t="127273" x="11080750" y="4187825"/>
          <p14:tracePt t="127280" x="11071225" y="4187825"/>
          <p14:tracePt t="127311" x="11061700" y="4187825"/>
          <p14:tracePt t="127385" x="11052175" y="4192588"/>
          <p14:tracePt t="127393" x="11037888" y="4206875"/>
          <p14:tracePt t="127401" x="11037888" y="4216400"/>
          <p14:tracePt t="127409" x="11017250" y="4230688"/>
          <p14:tracePt t="127417" x="11012488" y="4251325"/>
          <p14:tracePt t="127422" x="11002963" y="4265613"/>
          <p14:tracePt t="127431" x="10983913" y="4284663"/>
          <p14:tracePt t="127437" x="10983913" y="4310063"/>
          <p14:tracePt t="127445" x="10979150" y="4329113"/>
          <p14:tracePt t="127452" x="10979150" y="4333875"/>
          <p14:tracePt t="127462" x="10979150" y="4343400"/>
          <p14:tracePt t="127468" x="10979150" y="4352925"/>
          <p14:tracePt t="127475" x="10979150" y="4364038"/>
          <p14:tracePt t="127483" x="10979150" y="4368800"/>
          <p14:tracePt t="127490" x="10979150" y="4378325"/>
          <p14:tracePt t="127498" x="10979150" y="4387850"/>
          <p14:tracePt t="127505" x="10979150" y="4397375"/>
          <p14:tracePt t="127520" x="10979150" y="4402138"/>
          <p14:tracePt t="127528" x="10979150" y="4422775"/>
          <p14:tracePt t="127535" x="10979150" y="4432300"/>
          <p14:tracePt t="127544" x="10983913" y="4446588"/>
          <p14:tracePt t="127551" x="10988675" y="4456113"/>
          <p14:tracePt t="127557" x="10998200" y="4470400"/>
          <p14:tracePt t="127566" x="11007725" y="4479925"/>
          <p14:tracePt t="127573" x="11017250" y="4491038"/>
          <p14:tracePt t="127580" x="11033125" y="4505325"/>
          <p14:tracePt t="127587" x="11052175" y="4524375"/>
          <p14:tracePt t="127596" x="11066463" y="4524375"/>
          <p14:tracePt t="127602" x="11085513" y="4533900"/>
          <p14:tracePt t="127612" x="11091863" y="4538663"/>
          <p14:tracePt t="127618" x="11110913" y="4538663"/>
          <p14:tracePt t="127625" x="11125200" y="4538663"/>
          <p14:tracePt t="127633" x="11134725" y="4538663"/>
          <p14:tracePt t="127640" x="11144250" y="4538663"/>
          <p14:tracePt t="127708" x="11155363" y="4533900"/>
          <p14:tracePt t="127723" x="11160125" y="4529138"/>
          <p14:tracePt t="127731" x="11160125" y="4519613"/>
          <p14:tracePt t="127738" x="11169650" y="4510088"/>
          <p14:tracePt t="127745" x="11169650" y="4495800"/>
          <p14:tracePt t="127753" x="11169650" y="4475163"/>
          <p14:tracePt t="127763" x="11169650" y="4465638"/>
          <p14:tracePt t="127768" x="11169650" y="4441825"/>
          <p14:tracePt t="127775" x="11169650" y="4416425"/>
          <p14:tracePt t="127783" x="11169650" y="4392613"/>
          <p14:tracePt t="127790" x="11169650" y="4383088"/>
          <p14:tracePt t="127798" x="11169650" y="4373563"/>
          <p14:tracePt t="127805" x="11164888" y="4348163"/>
          <p14:tracePt t="127812" x="11164888" y="4338638"/>
          <p14:tracePt t="127820" x="11164888" y="4324350"/>
          <p14:tracePt t="127829" x="11155363" y="4305300"/>
          <p14:tracePt t="127836" x="11155363" y="4294188"/>
          <p14:tracePt t="127843" x="11155363" y="4279900"/>
          <p14:tracePt t="127851" x="11150600" y="4270375"/>
          <p14:tracePt t="127858" x="11139488" y="4260850"/>
          <p14:tracePt t="127865" x="11129963" y="4256088"/>
          <p14:tracePt t="127872" x="11129963" y="4246563"/>
          <p14:tracePt t="127880" x="11120438" y="4235450"/>
          <p14:tracePt t="127887" x="11115675" y="4235450"/>
          <p14:tracePt t="127895" x="11106150" y="4225925"/>
          <p14:tracePt t="128008" x="11096625" y="4230688"/>
          <p14:tracePt t="128016" x="11085513" y="4251325"/>
          <p14:tracePt t="128025" x="11080750" y="4260850"/>
          <p14:tracePt t="128030" x="11071225" y="4265613"/>
          <p14:tracePt t="128038" x="11071225" y="4275138"/>
          <p14:tracePt t="128046" x="11071225" y="4284663"/>
          <p14:tracePt t="128053" x="11061700" y="4294188"/>
          <p14:tracePt t="128062" x="11061700" y="4298950"/>
          <p14:tracePt t="128068" x="11052175" y="4298950"/>
          <p14:tracePt t="128886" x="11056938" y="4298950"/>
          <p14:tracePt t="128894" x="11066463" y="4298950"/>
          <p14:tracePt t="128908" x="11075988" y="4310063"/>
          <p14:tracePt t="128923" x="11085513" y="4310063"/>
          <p14:tracePt t="129156" x="11085513" y="4319588"/>
          <p14:tracePt t="129164" x="11085513" y="4329113"/>
          <p14:tracePt t="129171" x="11091863" y="4333875"/>
          <p14:tracePt t="129179" x="11091863" y="4343400"/>
          <p14:tracePt t="129186" x="11091863" y="4352925"/>
          <p14:tracePt t="129196" x="11101388" y="4364038"/>
          <p14:tracePt t="129202" x="11101388" y="4368800"/>
          <p14:tracePt t="129217" x="11101388" y="4378325"/>
          <p14:tracePt t="129223" x="11110913" y="4387850"/>
          <p14:tracePt t="129230" x="11110913" y="4402138"/>
          <p14:tracePt t="129238" x="11110913" y="4411663"/>
          <p14:tracePt t="129253" x="11120438" y="4437063"/>
          <p14:tracePt t="129262" x="11120438" y="4446588"/>
          <p14:tracePt t="129268" x="11120438" y="4456113"/>
          <p14:tracePt t="129275" x="11120438" y="4470400"/>
          <p14:tracePt t="129284" x="11125200" y="4500563"/>
          <p14:tracePt t="129290" x="11125200" y="4505325"/>
          <p14:tracePt t="129298" x="11125200" y="4514850"/>
          <p14:tracePt t="129305" x="11125200" y="4524375"/>
          <p14:tracePt t="129313" x="11134725" y="4538663"/>
          <p14:tracePt t="129320" x="11134725" y="4559300"/>
          <p14:tracePt t="129328" x="11134725" y="4568825"/>
          <p14:tracePt t="129335" x="11134725" y="4573588"/>
          <p14:tracePt t="129343" x="11134725" y="4592638"/>
          <p14:tracePt t="129351" x="11134725" y="4608513"/>
          <p14:tracePt t="129357" x="11134725" y="4618038"/>
          <p14:tracePt t="129366" x="11134725" y="4627563"/>
          <p14:tracePt t="129373" x="11134725" y="4637088"/>
          <p14:tracePt t="129380" x="11134725" y="4641850"/>
          <p14:tracePt t="129387" x="11134725" y="4660900"/>
          <p14:tracePt t="129396" x="11134725" y="4672013"/>
          <p14:tracePt t="129412" x="11134725" y="4676775"/>
          <p14:tracePt t="129418" x="11134725" y="4695825"/>
          <p14:tracePt t="129448" x="11134725" y="4705350"/>
          <p14:tracePt t="129891" x="11129963" y="4710113"/>
          <p14:tracePt t="129899" x="11096625" y="4730750"/>
          <p14:tracePt t="129907" x="11061700" y="4745038"/>
          <p14:tracePt t="129913" x="11047413" y="4754563"/>
          <p14:tracePt t="129921" x="11012488" y="4773613"/>
          <p14:tracePt t="129929" x="10958513" y="4778375"/>
          <p14:tracePt t="129937" x="10934700" y="4789488"/>
          <p14:tracePt t="129943" x="10890250" y="4808538"/>
          <p14:tracePt t="129952" x="10856913" y="4813300"/>
          <p14:tracePt t="129957" x="10841038" y="4822825"/>
          <p14:tracePt t="129966" x="10807700" y="4822825"/>
          <p14:tracePt t="129972" x="10777538" y="4832350"/>
          <p14:tracePt t="129980" x="10763250" y="4841875"/>
          <p14:tracePt t="129987" x="10753725" y="4841875"/>
          <p14:tracePt t="129995" x="10744200" y="4841875"/>
          <p14:tracePt t="130063" x="10744200" y="4848225"/>
          <p14:tracePt t="130071" x="10739438" y="4848225"/>
          <p14:tracePt t="130078" x="10739438" y="4857750"/>
          <p14:tracePt t="130085" x="10729913" y="4857750"/>
          <p14:tracePt t="130093" x="10729913" y="4867275"/>
          <p14:tracePt t="130100" x="10729913" y="4876800"/>
          <p14:tracePt t="130116" x="10718800" y="4881563"/>
          <p14:tracePt t="130130" x="10718800" y="4891088"/>
          <p14:tracePt t="130137" x="10718800" y="4900613"/>
          <p14:tracePt t="130161" x="10718800" y="4911725"/>
          <p14:tracePt t="130213" x="10709275" y="4911725"/>
          <p14:tracePt t="130219" x="10709275" y="4916488"/>
          <p14:tracePt t="130227" x="10704513" y="4916488"/>
          <p14:tracePt t="130234" x="10694988" y="4926013"/>
          <p14:tracePt t="130242" x="10685463" y="4945063"/>
          <p14:tracePt t="130250" x="10675938" y="4949825"/>
          <p14:tracePt t="130257" x="10671175" y="4959350"/>
          <p14:tracePt t="130265" x="10650538" y="4979988"/>
          <p14:tracePt t="130272" x="10650538" y="4994275"/>
          <p14:tracePt t="130280" x="10636250" y="5029200"/>
          <p14:tracePt t="130287" x="10636250" y="5062538"/>
          <p14:tracePt t="130296" x="10617200" y="5130800"/>
          <p14:tracePt t="130303" x="10606088" y="5151438"/>
          <p14:tracePt t="130310" x="10591800" y="5199063"/>
          <p14:tracePt t="130317" x="10582275" y="5233988"/>
          <p14:tracePt t="130325" x="10582275" y="5253038"/>
          <p14:tracePt t="130332" x="10567988" y="5287963"/>
          <p14:tracePt t="130340" x="10558463" y="5311775"/>
          <p14:tracePt t="130348" x="10558463" y="5327650"/>
          <p14:tracePt t="130355" x="10558463" y="5337175"/>
          <p14:tracePt t="130363" x="10547350" y="5356225"/>
          <p14:tracePt t="130370" x="10547350" y="5360988"/>
          <p14:tracePt t="130393" x="10547350" y="5370513"/>
          <p14:tracePt t="130416" x="10537825" y="5370513"/>
          <p14:tracePt t="130843" x="10542588" y="5370513"/>
          <p14:tracePt t="130851" x="10553700" y="5370513"/>
          <p14:tracePt t="131526" x="10547350" y="5380038"/>
          <p14:tracePt t="131535" x="10547350" y="5391150"/>
          <p14:tracePt t="131540" x="10537825" y="5391150"/>
          <p14:tracePt t="131548" x="10533063" y="5391150"/>
          <p14:tracePt t="131563" x="10533063" y="5395913"/>
          <p14:tracePt t="131901" x="10537825" y="5395913"/>
          <p14:tracePt t="132081" x="10537825" y="5391150"/>
          <p14:tracePt t="132088" x="10537825" y="5386388"/>
          <p14:tracePt t="132111" x="10537825" y="5375275"/>
          <p14:tracePt t="132119" x="10537825" y="5365750"/>
          <p14:tracePt t="132140" x="10537825" y="5356225"/>
          <p14:tracePt t="132148" x="10537825" y="5351463"/>
          <p14:tracePt t="132155" x="10537825" y="5341938"/>
          <p14:tracePt t="132178" x="10537825" y="5332413"/>
          <p14:tracePt t="132193" x="10537825" y="5321300"/>
          <p14:tracePt t="132216" x="10537825" y="5316538"/>
          <p14:tracePt t="132245" x="10537825" y="5307013"/>
          <p14:tracePt t="132276" x="10537825" y="5297488"/>
          <p14:tracePt t="132403" x="10537825" y="5287963"/>
          <p14:tracePt t="132434" x="10537825" y="5283200"/>
          <p14:tracePt t="132449" x="10537825" y="5273675"/>
          <p14:tracePt t="132463" x="10533063" y="5262563"/>
          <p14:tracePt t="132485" x="10533063" y="5253038"/>
          <p14:tracePt t="132492" x="10523538" y="5253038"/>
          <p14:tracePt t="132501" x="10523538" y="5248275"/>
          <p14:tracePt t="132658" x="10523538" y="5238750"/>
          <p14:tracePt t="132688" x="10523538" y="5229225"/>
          <p14:tracePt t="132711" x="10523538" y="5219700"/>
          <p14:tracePt t="194862" x="10250488" y="4613275"/>
          <p14:tracePt t="194866" x="10088563" y="4089400"/>
          <p14:tracePt t="194895" x="10079038" y="4094163"/>
          <p14:tracePt t="194903" x="10034588" y="4148138"/>
          <p14:tracePt t="194911" x="10020300" y="4162425"/>
          <p14:tracePt t="194919" x="9999663" y="4216400"/>
          <p14:tracePt t="194925" x="9985375" y="4265613"/>
          <p14:tracePt t="194934" x="9975850" y="4294188"/>
          <p14:tracePt t="194939" x="9966325" y="4333875"/>
          <p14:tracePt t="194948" x="9966325" y="4352925"/>
          <p14:tracePt t="194954" x="9966325" y="4364038"/>
          <p14:tracePt t="194962" x="9971088" y="4368800"/>
          <p14:tracePt t="240434" x="9813925" y="3937000"/>
          <p14:tracePt t="240436" x="9750425" y="3722688"/>
          <p14:tracePt t="240439" x="9642475" y="3057525"/>
          <p14:tracePt t="240782" x="9540875" y="2900363"/>
          <p14:tracePt t="240789" x="9418638" y="2851150"/>
          <p14:tracePt t="240797" x="9369425" y="2822575"/>
          <p14:tracePt t="240804" x="9280525" y="2773363"/>
          <p14:tracePt t="240811" x="9212263" y="2719388"/>
          <p14:tracePt t="240818" x="9178925" y="2695575"/>
          <p14:tracePt t="240826" x="9120188" y="2646363"/>
          <p14:tracePt t="240834" x="9066213" y="2592388"/>
          <p14:tracePt t="240841" x="9031288" y="2547938"/>
          <p14:tracePt t="240851" x="8963025" y="2479675"/>
          <p14:tracePt t="240856" x="8890000" y="2406650"/>
          <p14:tracePt t="240863" x="8836025" y="2352675"/>
          <p14:tracePt t="240871" x="8751888" y="2270125"/>
          <p14:tracePt t="240879" x="8650288" y="2190750"/>
          <p14:tracePt t="240886" x="8547100" y="2103438"/>
          <p14:tracePt t="240894" x="8483600" y="2063750"/>
          <p14:tracePt t="240902" x="8380413" y="1976438"/>
          <p14:tracePt t="240908" x="8288338" y="1898650"/>
          <p14:tracePt t="240918" x="8229600" y="1858963"/>
          <p14:tracePt t="240923" x="8135938" y="1781175"/>
          <p14:tracePt t="240932" x="8037513" y="1701800"/>
          <p14:tracePt t="240938" x="7989888" y="1658938"/>
          <p14:tracePt t="240946" x="7877175" y="1574800"/>
          <p14:tracePt t="240953" x="7764463" y="1497013"/>
          <p14:tracePt t="240962" x="7705725" y="1452563"/>
          <p14:tracePt t="240968" x="7602538" y="1379538"/>
          <p14:tracePt t="240976" x="7519988" y="1311275"/>
          <p14:tracePt t="240984" x="7431088" y="1247775"/>
          <p14:tracePt t="240991" x="7397750" y="1222375"/>
          <p14:tracePt t="241001" x="7329488" y="1174750"/>
          <p14:tracePt t="241006" x="7280275" y="1120775"/>
          <p14:tracePt t="241014" x="7235825" y="1095375"/>
          <p14:tracePt t="241021" x="7177088" y="1041400"/>
          <p14:tracePt t="241028" x="7108825" y="982663"/>
          <p14:tracePt t="241035" x="7073900" y="958850"/>
          <p14:tracePt t="241045" x="6996113" y="904875"/>
          <p14:tracePt t="241051" x="6918325" y="865188"/>
          <p14:tracePt t="241059" x="6869113" y="836613"/>
          <p14:tracePt t="241069" x="6780213" y="796925"/>
          <p14:tracePt t="241073" x="6653213" y="754063"/>
          <p14:tracePt t="241082" x="6565900" y="719138"/>
          <p14:tracePt t="241089" x="6448425" y="684213"/>
          <p14:tracePt t="241096" x="6291263" y="650875"/>
          <p14:tracePt t="241103" x="6130925" y="615950"/>
          <p14:tracePt t="241111" x="6046788" y="615950"/>
          <p14:tracePt t="241119" x="5875338" y="596900"/>
          <p14:tracePt t="241129" x="5719763" y="592138"/>
          <p14:tracePt t="241135" x="5635625" y="592138"/>
          <p14:tracePt t="241142" x="5464175" y="592138"/>
          <p14:tracePt t="241150" x="5283200" y="582613"/>
          <p14:tracePt t="241156" x="5191125" y="582613"/>
          <p14:tracePt t="241164" x="5010150" y="561975"/>
          <p14:tracePt t="241171" x="4794250" y="557213"/>
          <p14:tracePt t="241179" x="4692650" y="547688"/>
          <p14:tracePt t="241186" x="4530725" y="547688"/>
          <p14:tracePt t="241196" x="4324350" y="547688"/>
          <p14:tracePt t="241202" x="4222750" y="547688"/>
          <p14:tracePt t="241209" x="4025900" y="547688"/>
          <p14:tracePt t="241217" x="3835400" y="547688"/>
          <p14:tracePt t="241224" x="3663950" y="538163"/>
          <p14:tracePt t="241232" x="3586163" y="528638"/>
          <p14:tracePt t="241239" x="3459163" y="514350"/>
          <p14:tracePt t="241246" x="3322638" y="493713"/>
          <p14:tracePt t="241254" x="3238500" y="479425"/>
          <p14:tracePt t="241262" x="3125788" y="460375"/>
          <p14:tracePt t="241269" x="2998788" y="434975"/>
          <p14:tracePt t="241276" x="2935288" y="425450"/>
          <p14:tracePt t="241284" x="2808288" y="401638"/>
          <p14:tracePt t="241292" x="2681288" y="366713"/>
          <p14:tracePt t="241299" x="2613025" y="357188"/>
          <p14:tracePt t="241306" x="2474913" y="342900"/>
          <p14:tracePt t="241314" x="2328863" y="317500"/>
          <p14:tracePt t="241321" x="2260600" y="307975"/>
          <p14:tracePt t="241329" x="2143125" y="288925"/>
          <p14:tracePt t="241336" x="2020888" y="274638"/>
          <p14:tracePt t="241345" x="1971675" y="263525"/>
          <p14:tracePt t="241351" x="1884363" y="254000"/>
          <p14:tracePt t="241359" x="1790700" y="249238"/>
          <p14:tracePt t="241367" x="1755775" y="239713"/>
          <p14:tracePt t="241373" x="1677988" y="220663"/>
          <p14:tracePt t="241384" x="1600200" y="204788"/>
          <p14:tracePt t="241389" x="1531938" y="195263"/>
          <p14:tracePt t="241396" x="1492250" y="185738"/>
          <p14:tracePt t="241403" x="1393825" y="161925"/>
          <p14:tracePt t="241412" x="1292225" y="146050"/>
          <p14:tracePt t="241419" x="1252538" y="136525"/>
          <p14:tracePt t="241428" x="1149350" y="117475"/>
          <p14:tracePt t="241434" x="1071563" y="112713"/>
          <p14:tracePt t="241450" x="1012825" y="93663"/>
          <p14:tracePt t="241453" x="949325" y="68263"/>
          <p14:tracePt t="241456" x="890588" y="49213"/>
          <p14:tracePt t="241463" x="865188" y="44450"/>
          <p14:tracePt t="241471" x="812800" y="14288"/>
          <p14:tracePt t="241480" x="777875"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Fluorescent light therapy studies</a:t>
            </a:r>
          </a:p>
        </p:txBody>
      </p:sp>
      <p:pic>
        <p:nvPicPr>
          <p:cNvPr id="8" name="Content Placeholder 7">
            <a:extLst>
              <a:ext uri="{FF2B5EF4-FFF2-40B4-BE49-F238E27FC236}">
                <a16:creationId xmlns:a16="http://schemas.microsoft.com/office/drawing/2014/main" id="{9E5EF44A-BD3C-4316-BD1A-11DF7C804207}"/>
              </a:ext>
            </a:extLst>
          </p:cNvPr>
          <p:cNvPicPr>
            <a:picLocks noGrp="1" noChangeAspect="1"/>
          </p:cNvPicPr>
          <p:nvPr>
            <p:ph idx="1"/>
          </p:nvPr>
        </p:nvPicPr>
        <p:blipFill>
          <a:blip r:embed="rId5"/>
          <a:stretch>
            <a:fillRect/>
          </a:stretch>
        </p:blipFill>
        <p:spPr>
          <a:xfrm>
            <a:off x="935713" y="869722"/>
            <a:ext cx="4180114" cy="5351558"/>
          </a:xfrm>
        </p:spPr>
      </p:pic>
      <p:pic>
        <p:nvPicPr>
          <p:cNvPr id="12" name="Picture 11">
            <a:extLst>
              <a:ext uri="{FF2B5EF4-FFF2-40B4-BE49-F238E27FC236}">
                <a16:creationId xmlns:a16="http://schemas.microsoft.com/office/drawing/2014/main" id="{15664F54-7337-48D1-9442-84DBFEEE7F9E}"/>
              </a:ext>
            </a:extLst>
          </p:cNvPr>
          <p:cNvPicPr>
            <a:picLocks noChangeAspect="1"/>
          </p:cNvPicPr>
          <p:nvPr/>
        </p:nvPicPr>
        <p:blipFill>
          <a:blip r:embed="rId6"/>
          <a:stretch>
            <a:fillRect/>
          </a:stretch>
        </p:blipFill>
        <p:spPr>
          <a:xfrm>
            <a:off x="6096000" y="153855"/>
            <a:ext cx="4724400" cy="6067425"/>
          </a:xfrm>
          <a:prstGeom prst="rect">
            <a:avLst/>
          </a:prstGeom>
        </p:spPr>
      </p:pic>
      <p:pic>
        <p:nvPicPr>
          <p:cNvPr id="3" name="Audio 2">
            <a:hlinkClick r:id="" action="ppaction://media"/>
            <a:extLst>
              <a:ext uri="{FF2B5EF4-FFF2-40B4-BE49-F238E27FC236}">
                <a16:creationId xmlns:a16="http://schemas.microsoft.com/office/drawing/2014/main" id="{876E77A1-E754-4443-B8F6-01F9A2E67E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2790602"/>
      </p:ext>
    </p:extLst>
  </p:cSld>
  <p:clrMapOvr>
    <a:masterClrMapping/>
  </p:clrMapOvr>
  <mc:AlternateContent xmlns:mc="http://schemas.openxmlformats.org/markup-compatibility/2006" xmlns:p14="http://schemas.microsoft.com/office/powerpoint/2010/main">
    <mc:Choice Requires="p14">
      <p:transition spd="slow" p14:dur="2000" advTm="111237"/>
    </mc:Choice>
    <mc:Fallback xmlns="">
      <p:transition spd="slow" advTm="111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8328" x="7670800" y="312738"/>
          <p14:tracePt t="68336" x="7670800" y="322263"/>
          <p14:tracePt t="68344" x="7670800" y="333375"/>
          <p14:tracePt t="68351" x="7675563" y="342900"/>
          <p14:tracePt t="68357" x="7675563" y="347663"/>
          <p14:tracePt t="68365" x="7675563" y="357188"/>
          <p14:tracePt t="68373" x="7686675" y="366713"/>
          <p14:tracePt t="68389" x="7686675" y="376238"/>
          <p14:tracePt t="68426" x="7686675" y="381000"/>
          <p14:tracePt t="68659" x="7686675" y="376238"/>
          <p14:tracePt t="68666" x="7686675" y="371475"/>
          <p14:tracePt t="68674" x="7686675" y="361950"/>
          <p14:tracePt t="68689" x="7686675" y="352425"/>
          <p14:tracePt t="68696" x="7686675" y="338138"/>
          <p14:tracePt t="68702" x="7686675" y="327025"/>
          <p14:tracePt t="68710" x="7686675" y="317500"/>
          <p14:tracePt t="68718" x="7686675" y="303213"/>
          <p14:tracePt t="108469" x="7031038" y="333375"/>
          <p14:tracePt t="108478" x="6904038" y="342900"/>
          <p14:tracePt t="108484" x="6742113" y="342900"/>
          <p14:tracePt t="108492" x="6662738" y="347663"/>
          <p14:tracePt t="108499" x="6507163" y="347663"/>
          <p14:tracePt t="108507" x="6365875" y="347663"/>
          <p14:tracePt t="108514" x="6311900" y="347663"/>
          <p14:tracePt t="108521" x="6199188" y="347663"/>
          <p14:tracePt t="108529" x="6124575" y="347663"/>
          <p14:tracePt t="108536" x="6072188" y="347663"/>
          <p14:tracePt t="108543" x="6022975" y="347663"/>
          <p14:tracePt t="108552" x="5959475" y="347663"/>
          <p14:tracePt t="108559" x="5900738" y="347663"/>
          <p14:tracePt t="108567" x="5865813" y="347663"/>
          <p14:tracePt t="108574" x="5816600" y="342900"/>
          <p14:tracePt t="108581" x="5753100" y="342900"/>
          <p14:tracePt t="108590" x="5661025" y="338138"/>
          <p14:tracePt t="108596" x="5576888" y="327025"/>
          <p14:tracePt t="108603" x="5464175" y="327025"/>
          <p14:tracePt t="108611" x="5411788" y="317500"/>
          <p14:tracePt t="108618" x="5308600" y="307975"/>
          <p14:tracePt t="108626" x="5191125" y="303213"/>
          <p14:tracePt t="108634" x="5122863" y="293688"/>
          <p14:tracePt t="108663" x="4667250" y="239713"/>
          <p14:tracePt t="108671" x="4521200" y="239713"/>
          <p14:tracePt t="108678" x="4378325" y="225425"/>
          <p14:tracePt t="108686" x="4314825" y="215900"/>
          <p14:tracePt t="108693" x="4173538" y="204788"/>
          <p14:tracePt t="108701" x="4051300" y="200025"/>
          <p14:tracePt t="108708" x="3992563" y="200025"/>
          <p14:tracePt t="108716" x="3856038" y="200025"/>
          <p14:tracePt t="108723" x="3727450" y="190500"/>
          <p14:tracePt t="108731" x="3659188" y="190500"/>
          <p14:tracePt t="108738" x="3546475" y="190500"/>
          <p14:tracePt t="108746" x="3454400" y="190500"/>
          <p14:tracePt t="108754" x="3341688" y="190500"/>
          <p14:tracePt t="108761" x="3287713" y="190500"/>
          <p14:tracePt t="108768" x="3179763" y="190500"/>
          <p14:tracePt t="108776" x="3067050" y="190500"/>
          <p14:tracePt t="108784" x="3008313" y="190500"/>
          <p14:tracePt t="108790" x="2895600" y="190500"/>
          <p14:tracePt t="108798" x="2803525" y="190500"/>
          <p14:tracePt t="108806" x="2725738" y="190500"/>
          <p14:tracePt t="108814" x="2632075" y="190500"/>
          <p14:tracePt t="108821" x="2519363" y="190500"/>
          <p14:tracePt t="108828" x="2465388" y="190500"/>
          <p14:tracePt t="108836" x="2363788" y="190500"/>
          <p14:tracePt t="108843" x="2270125" y="190500"/>
          <p14:tracePt t="108850" x="2201863" y="190500"/>
          <p14:tracePt t="108858" x="2157413" y="180975"/>
          <p14:tracePt t="108866" x="2074863" y="166688"/>
          <p14:tracePt t="108873" x="2020888" y="157163"/>
          <p14:tracePt t="108881" x="1995488" y="146050"/>
          <p14:tracePt t="108888" x="1962150" y="131763"/>
          <p14:tracePt t="108896" x="1912938" y="112713"/>
          <p14:tracePt t="108907" x="1893888" y="103188"/>
          <p14:tracePt t="108912" x="1835150" y="77788"/>
          <p14:tracePt t="108920" x="1766888" y="53975"/>
          <p14:tracePt t="108926" x="1722438" y="34925"/>
          <p14:tracePt t="108936" x="1654175"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77" y="424824"/>
            <a:ext cx="11426596" cy="701449"/>
          </a:xfrm>
        </p:spPr>
        <p:txBody>
          <a:bodyPr anchor="b">
            <a:normAutofit/>
          </a:bodyPr>
          <a:lstStyle/>
          <a:p>
            <a:r>
              <a:rPr lang="en-US" dirty="0"/>
              <a:t>BENEFITS FOR CLIENT</a:t>
            </a:r>
          </a:p>
        </p:txBody>
      </p:sp>
      <p:sp>
        <p:nvSpPr>
          <p:cNvPr id="9" name="Text Placeholder 3">
            <a:extLst>
              <a:ext uri="{FF2B5EF4-FFF2-40B4-BE49-F238E27FC236}">
                <a16:creationId xmlns:a16="http://schemas.microsoft.com/office/drawing/2014/main" id="{BC5667E7-3655-A204-773D-97F659EED3F1}"/>
              </a:ext>
            </a:extLst>
          </p:cNvPr>
          <p:cNvSpPr>
            <a:spLocks noGrp="1"/>
          </p:cNvSpPr>
          <p:nvPr>
            <p:ph type="body" sz="quarter" idx="10"/>
          </p:nvPr>
        </p:nvSpPr>
        <p:spPr>
          <a:xfrm>
            <a:off x="373977" y="153855"/>
            <a:ext cx="11426596" cy="403191"/>
          </a:xfrm>
        </p:spPr>
        <p:txBody>
          <a:bodyPr/>
          <a:lstStyle/>
          <a:p>
            <a:r>
              <a:rPr lang="en-US" dirty="0"/>
              <a:t>Phovia summary</a:t>
            </a:r>
          </a:p>
        </p:txBody>
      </p:sp>
      <p:graphicFrame>
        <p:nvGraphicFramePr>
          <p:cNvPr id="5" name="Content Placeholder 2">
            <a:extLst>
              <a:ext uri="{FF2B5EF4-FFF2-40B4-BE49-F238E27FC236}">
                <a16:creationId xmlns:a16="http://schemas.microsoft.com/office/drawing/2014/main" id="{2CBCC42F-345A-FF72-5817-045FB2F723A4}"/>
              </a:ext>
            </a:extLst>
          </p:cNvPr>
          <p:cNvGraphicFramePr>
            <a:graphicFrameLocks noGrp="1"/>
          </p:cNvGraphicFramePr>
          <p:nvPr>
            <p:ph idx="1"/>
          </p:nvPr>
        </p:nvGraphicFramePr>
        <p:xfrm>
          <a:off x="373977" y="1123847"/>
          <a:ext cx="11426596" cy="46370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27973F48-5BEE-4258-8D73-B5320E7D186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1481003"/>
      </p:ext>
    </p:extLst>
  </p:cSld>
  <p:clrMapOvr>
    <a:masterClrMapping/>
  </p:clrMapOvr>
  <mc:AlternateContent xmlns:mc="http://schemas.openxmlformats.org/markup-compatibility/2006" xmlns:p14="http://schemas.microsoft.com/office/powerpoint/2010/main">
    <mc:Choice Requires="p14">
      <p:transition spd="slow" p14:dur="2000" advTm="58944"/>
    </mc:Choice>
    <mc:Fallback xmlns="">
      <p:transition spd="slow" advTm="5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77" y="424824"/>
            <a:ext cx="11426596" cy="701449"/>
          </a:xfrm>
        </p:spPr>
        <p:txBody>
          <a:bodyPr anchor="b">
            <a:normAutofit/>
          </a:bodyPr>
          <a:lstStyle/>
          <a:p>
            <a:r>
              <a:rPr lang="en-US" dirty="0"/>
              <a:t>BENEFITS FOR THE CLINIC</a:t>
            </a:r>
          </a:p>
        </p:txBody>
      </p:sp>
      <p:sp>
        <p:nvSpPr>
          <p:cNvPr id="9" name="Text Placeholder 3">
            <a:extLst>
              <a:ext uri="{FF2B5EF4-FFF2-40B4-BE49-F238E27FC236}">
                <a16:creationId xmlns:a16="http://schemas.microsoft.com/office/drawing/2014/main" id="{BC5667E7-3655-A204-773D-97F659EED3F1}"/>
              </a:ext>
            </a:extLst>
          </p:cNvPr>
          <p:cNvSpPr>
            <a:spLocks noGrp="1"/>
          </p:cNvSpPr>
          <p:nvPr>
            <p:ph type="body" sz="quarter" idx="10"/>
          </p:nvPr>
        </p:nvSpPr>
        <p:spPr>
          <a:xfrm>
            <a:off x="373977" y="153855"/>
            <a:ext cx="11426596" cy="403191"/>
          </a:xfrm>
        </p:spPr>
        <p:txBody>
          <a:bodyPr/>
          <a:lstStyle/>
          <a:p>
            <a:r>
              <a:rPr lang="en-US" dirty="0"/>
              <a:t>Phovia summary</a:t>
            </a:r>
          </a:p>
        </p:txBody>
      </p:sp>
      <p:graphicFrame>
        <p:nvGraphicFramePr>
          <p:cNvPr id="5" name="Content Placeholder 2">
            <a:extLst>
              <a:ext uri="{FF2B5EF4-FFF2-40B4-BE49-F238E27FC236}">
                <a16:creationId xmlns:a16="http://schemas.microsoft.com/office/drawing/2014/main" id="{2CBCC42F-345A-FF72-5817-045FB2F723A4}"/>
              </a:ext>
            </a:extLst>
          </p:cNvPr>
          <p:cNvGraphicFramePr>
            <a:graphicFrameLocks noGrp="1"/>
          </p:cNvGraphicFramePr>
          <p:nvPr>
            <p:ph idx="1"/>
          </p:nvPr>
        </p:nvGraphicFramePr>
        <p:xfrm>
          <a:off x="373977" y="1229681"/>
          <a:ext cx="11426596" cy="46370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85AAF3FD-842F-4D4A-95AA-858FA8D1F0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801565"/>
      </p:ext>
    </p:extLst>
  </p:cSld>
  <p:clrMapOvr>
    <a:masterClrMapping/>
  </p:clrMapOvr>
  <mc:AlternateContent xmlns:mc="http://schemas.openxmlformats.org/markup-compatibility/2006" xmlns:p14="http://schemas.microsoft.com/office/powerpoint/2010/main">
    <mc:Choice Requires="p14">
      <p:transition spd="slow" p14:dur="2000" advTm="60220"/>
    </mc:Choice>
    <mc:Fallback xmlns="">
      <p:transition spd="slow" advTm="6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Pricing</a:t>
            </a:r>
          </a:p>
        </p:txBody>
      </p:sp>
      <p:pic>
        <p:nvPicPr>
          <p:cNvPr id="3" name="Audio 2">
            <a:hlinkClick r:id="" action="ppaction://media"/>
            <a:extLst>
              <a:ext uri="{FF2B5EF4-FFF2-40B4-BE49-F238E27FC236}">
                <a16:creationId xmlns:a16="http://schemas.microsoft.com/office/drawing/2014/main" id="{6978AF68-E177-4FC7-88BE-8BC6069D20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3423621"/>
      </p:ext>
    </p:extLst>
  </p:cSld>
  <p:clrMapOvr>
    <a:masterClrMapping/>
  </p:clrMapOvr>
  <mc:AlternateContent xmlns:mc="http://schemas.openxmlformats.org/markup-compatibility/2006" xmlns:p14="http://schemas.microsoft.com/office/powerpoint/2010/main">
    <mc:Choice Requires="p14">
      <p:transition spd="slow" p14:dur="2000" advTm="8495"/>
    </mc:Choice>
    <mc:Fallback xmlns="">
      <p:transition spd="slow" advTm="8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a:t>
            </a:r>
          </a:p>
        </p:txBody>
      </p:sp>
      <p:sp>
        <p:nvSpPr>
          <p:cNvPr id="3" name="Content Placeholder 2"/>
          <p:cNvSpPr>
            <a:spLocks noGrp="1"/>
          </p:cNvSpPr>
          <p:nvPr>
            <p:ph idx="1"/>
          </p:nvPr>
        </p:nvSpPr>
        <p:spPr>
          <a:xfrm>
            <a:off x="373975" y="1509352"/>
            <a:ext cx="11426596" cy="4637030"/>
          </a:xfrm>
        </p:spPr>
        <p:txBody>
          <a:bodyPr vert="horz" lIns="91440" tIns="45720" rIns="91440" bIns="45720" rtlCol="0" anchor="t">
            <a:normAutofit fontScale="92500"/>
          </a:bodyPr>
          <a:lstStyle/>
          <a:p>
            <a:pPr marL="457200" indent="-457200">
              <a:lnSpc>
                <a:spcPct val="107000"/>
              </a:lnSpc>
              <a:spcBef>
                <a:spcPts val="0"/>
              </a:spcBef>
              <a:spcAft>
                <a:spcPts val="800"/>
              </a:spcAft>
              <a:buAutoNum type="arabicPeriod"/>
            </a:pPr>
            <a:r>
              <a:rPr lang="en-US" sz="2400" dirty="0">
                <a:latin typeface="Calibri"/>
                <a:ea typeface="Calibri" panose="020F0502020204030204" pitchFamily="34" charset="0"/>
                <a:cs typeface="Times New Roman"/>
              </a:rPr>
              <a:t>Explain to client what you are recommending and provide the brochure and QR code for them to understand</a:t>
            </a:r>
            <a:endParaRPr lang="en-US" sz="2400" dirty="0">
              <a:latin typeface="Calibri"/>
              <a:ea typeface="Calibri" panose="020F0502020204030204" pitchFamily="34" charset="0"/>
              <a:cs typeface="Times New Roman" panose="02020603050405020304" pitchFamily="18" charset="0"/>
            </a:endParaRPr>
          </a:p>
          <a:p>
            <a:pPr marL="457200" indent="-457200">
              <a:lnSpc>
                <a:spcPct val="107000"/>
              </a:lnSpc>
              <a:spcBef>
                <a:spcPts val="0"/>
              </a:spcBef>
              <a:spcAft>
                <a:spcPts val="800"/>
              </a:spcAft>
              <a:buAutoNum type="arabicPeriod"/>
            </a:pPr>
            <a:r>
              <a:rPr lang="en-US" sz="2400" dirty="0">
                <a:latin typeface="Calibri"/>
                <a:ea typeface="Calibri" panose="020F0502020204030204" pitchFamily="34" charset="0"/>
                <a:cs typeface="Times New Roman"/>
              </a:rPr>
              <a:t>Enter Phovia charges into computer system as a service (i.e., $60 single application area)</a:t>
            </a:r>
          </a:p>
          <a:p>
            <a:pPr marL="457200" indent="-457200">
              <a:lnSpc>
                <a:spcPct val="107000"/>
              </a:lnSpc>
              <a:spcBef>
                <a:spcPts val="0"/>
              </a:spcBef>
              <a:spcAft>
                <a:spcPts val="800"/>
              </a:spcAft>
              <a:buAutoNum type="arabicPeriod"/>
            </a:pPr>
            <a:r>
              <a:rPr lang="en-US" sz="2400" dirty="0">
                <a:latin typeface="Calibri"/>
                <a:ea typeface="Calibri" panose="020F0502020204030204" pitchFamily="34" charset="0"/>
                <a:cs typeface="Times New Roman"/>
              </a:rPr>
              <a:t>Have technician deliver the Phovia application to the patient </a:t>
            </a:r>
          </a:p>
          <a:p>
            <a:pPr marL="457200" indent="-457200">
              <a:lnSpc>
                <a:spcPct val="107000"/>
              </a:lnSpc>
              <a:spcBef>
                <a:spcPts val="0"/>
              </a:spcBef>
              <a:spcAft>
                <a:spcPts val="800"/>
              </a:spcAft>
              <a:buAutoNum type="arabicPeriod"/>
            </a:pPr>
            <a:r>
              <a:rPr lang="en-US" sz="2400" dirty="0">
                <a:latin typeface="Calibri"/>
                <a:ea typeface="Calibri" panose="020F0502020204030204" pitchFamily="34" charset="0"/>
                <a:cs typeface="Times New Roman"/>
              </a:rPr>
              <a:t>Schedule recheck exam for 1 week to assess condition</a:t>
            </a:r>
            <a:endParaRPr lang="en-US" sz="2400" dirty="0">
              <a:latin typeface="Calibri"/>
              <a:ea typeface="Calibri" panose="020F0502020204030204" pitchFamily="34" charset="0"/>
              <a:cs typeface="Times New Roman" panose="02020603050405020304" pitchFamily="18" charset="0"/>
            </a:endParaRPr>
          </a:p>
          <a:p>
            <a:pPr marL="457200" indent="-457200">
              <a:lnSpc>
                <a:spcPct val="107000"/>
              </a:lnSpc>
              <a:spcBef>
                <a:spcPts val="0"/>
              </a:spcBef>
              <a:spcAft>
                <a:spcPts val="800"/>
              </a:spcAft>
              <a:buAutoNum type="arabicPeriod"/>
            </a:pPr>
            <a:r>
              <a:rPr lang="en-US" sz="2400" dirty="0">
                <a:latin typeface="Calibri"/>
                <a:ea typeface="Calibri" panose="020F0502020204030204" pitchFamily="34" charset="0"/>
                <a:cs typeface="Times New Roman"/>
              </a:rPr>
              <a:t>At</a:t>
            </a:r>
            <a:r>
              <a:rPr lang="en-US" sz="2400" dirty="0">
                <a:effectLst/>
                <a:latin typeface="Calibri"/>
                <a:ea typeface="Calibri" panose="020F0502020204030204" pitchFamily="34" charset="0"/>
                <a:cs typeface="Times New Roman"/>
              </a:rPr>
              <a:t> recheck exam</a:t>
            </a:r>
            <a:r>
              <a:rPr lang="en-US" sz="2400" dirty="0">
                <a:latin typeface="Calibri"/>
                <a:ea typeface="Calibri" panose="020F0502020204030204" pitchFamily="34" charset="0"/>
                <a:cs typeface="Times New Roman"/>
              </a:rPr>
              <a:t>, perform next Phovia application if warranted</a:t>
            </a:r>
          </a:p>
          <a:p>
            <a:pPr marL="457200" marR="0" indent="-457200">
              <a:lnSpc>
                <a:spcPct val="107000"/>
              </a:lnSpc>
              <a:spcBef>
                <a:spcPts val="0"/>
              </a:spcBef>
              <a:spcAft>
                <a:spcPts val="800"/>
              </a:spcAft>
              <a:buAutoNum type="arabicPeriod"/>
            </a:pPr>
            <a:r>
              <a:rPr lang="en-US" sz="2400" dirty="0">
                <a:latin typeface="Calibri"/>
                <a:ea typeface="Calibri" panose="020F0502020204030204" pitchFamily="34" charset="0"/>
                <a:cs typeface="Times New Roman"/>
              </a:rPr>
              <a:t>Continue</a:t>
            </a:r>
            <a:r>
              <a:rPr lang="en-US" sz="2400" dirty="0">
                <a:effectLst/>
                <a:latin typeface="Calibri"/>
                <a:ea typeface="Calibri" panose="020F0502020204030204" pitchFamily="34" charset="0"/>
                <a:cs typeface="Times New Roman"/>
              </a:rPr>
              <a:t> this cycle until you are comfortable with the clinical resolution</a:t>
            </a:r>
          </a:p>
          <a:p>
            <a:pPr marL="457200" marR="0" indent="-457200">
              <a:lnSpc>
                <a:spcPct val="107000"/>
              </a:lnSpc>
              <a:spcBef>
                <a:spcPts val="0"/>
              </a:spcBef>
              <a:spcAft>
                <a:spcPts val="800"/>
              </a:spcAft>
              <a:buAutoNum type="arabicPeriod"/>
            </a:pPr>
            <a:r>
              <a:rPr lang="en-US" sz="2400" dirty="0">
                <a:latin typeface="Calibri"/>
                <a:ea typeface="Calibri" panose="020F0502020204030204" pitchFamily="34" charset="0"/>
                <a:cs typeface="Times New Roman"/>
              </a:rPr>
              <a:t>At any point you may add in adjunctive therapies to your protocol as you see fit</a:t>
            </a:r>
            <a:r>
              <a:rPr lang="en-US" sz="2400" dirty="0">
                <a:effectLst/>
                <a:latin typeface="Calibri"/>
                <a:ea typeface="Calibri" panose="020F0502020204030204" pitchFamily="34" charset="0"/>
                <a:cs typeface="Times New Roman"/>
              </a:rPr>
              <a:t> </a:t>
            </a:r>
          </a:p>
          <a:p>
            <a:pPr marL="457200" indent="-457200">
              <a:lnSpc>
                <a:spcPct val="107000"/>
              </a:lnSpc>
              <a:spcBef>
                <a:spcPts val="0"/>
              </a:spcBef>
              <a:spcAft>
                <a:spcPts val="800"/>
              </a:spcAft>
              <a:buAutoNum type="arabicPeriod"/>
            </a:pPr>
            <a:r>
              <a:rPr lang="en-US" sz="2400" dirty="0">
                <a:latin typeface="Calibri"/>
                <a:cs typeface="Times New Roman"/>
              </a:rPr>
              <a:t>Phovia can be added as an adjunctive therapy to your protocol to accelerate skin healing</a:t>
            </a:r>
          </a:p>
        </p:txBody>
      </p:sp>
      <p:sp>
        <p:nvSpPr>
          <p:cNvPr id="4" name="Text Placeholder 3"/>
          <p:cNvSpPr>
            <a:spLocks noGrp="1"/>
          </p:cNvSpPr>
          <p:nvPr>
            <p:ph type="body" sz="quarter" idx="10"/>
          </p:nvPr>
        </p:nvSpPr>
        <p:spPr/>
        <p:txBody>
          <a:bodyPr/>
          <a:lstStyle/>
          <a:p>
            <a:r>
              <a:rPr lang="en-US" dirty="0"/>
              <a:t>Fluorescent light therapy</a:t>
            </a:r>
          </a:p>
        </p:txBody>
      </p:sp>
      <p:pic>
        <p:nvPicPr>
          <p:cNvPr id="6" name="Audio 5">
            <a:hlinkClick r:id="" action="ppaction://media"/>
            <a:extLst>
              <a:ext uri="{FF2B5EF4-FFF2-40B4-BE49-F238E27FC236}">
                <a16:creationId xmlns:a16="http://schemas.microsoft.com/office/drawing/2014/main" id="{F9405FFA-9BA9-428B-BECE-E224D2095D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3277583"/>
      </p:ext>
    </p:extLst>
  </p:cSld>
  <p:clrMapOvr>
    <a:masterClrMapping/>
  </p:clrMapOvr>
  <mc:AlternateContent xmlns:mc="http://schemas.openxmlformats.org/markup-compatibility/2006" xmlns:p14="http://schemas.microsoft.com/office/powerpoint/2010/main">
    <mc:Choice Requires="p14">
      <p:transition spd="slow" p14:dur="2000" advTm="71769"/>
    </mc:Choice>
    <mc:Fallback xmlns="">
      <p:transition spd="slow" advTm="7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Pricing Options (Suggestions Only)</a:t>
            </a:r>
          </a:p>
        </p:txBody>
      </p:sp>
      <p:sp>
        <p:nvSpPr>
          <p:cNvPr id="3" name="Content Placeholder 2"/>
          <p:cNvSpPr>
            <a:spLocks noGrp="1"/>
          </p:cNvSpPr>
          <p:nvPr>
            <p:ph idx="1"/>
          </p:nvPr>
        </p:nvSpPr>
        <p:spPr>
          <a:xfrm>
            <a:off x="373975" y="1477602"/>
            <a:ext cx="11426596" cy="4637030"/>
          </a:xfrm>
          <a:ln>
            <a:solidFill>
              <a:srgbClr val="4472C4"/>
            </a:solidFill>
          </a:ln>
        </p:spPr>
        <p:txBody>
          <a:bodyPr vert="horz" lIns="91440" tIns="45720" rIns="91440" bIns="45720" rtlCol="0" anchor="t">
            <a:normAutofit/>
          </a:bodyPr>
          <a:lstStyle/>
          <a:p>
            <a:pPr marL="342900" indent="-342900">
              <a:lnSpc>
                <a:spcPct val="107000"/>
              </a:lnSpc>
              <a:spcBef>
                <a:spcPts val="0"/>
              </a:spcBef>
              <a:buFont typeface="Wingdings" panose="05000000000000000000" pitchFamily="2" charset="2"/>
              <a:buChar char=""/>
            </a:pPr>
            <a:endParaRPr lang="en-US" sz="2400" dirty="0">
              <a:latin typeface="Calibri"/>
              <a:ea typeface="Calibri" panose="020F0502020204030204" pitchFamily="34" charset="0"/>
              <a:cs typeface="Times New Roman"/>
            </a:endParaRPr>
          </a:p>
          <a:p>
            <a:pPr marL="342900" indent="-342900">
              <a:lnSpc>
                <a:spcPct val="107000"/>
              </a:lnSpc>
              <a:spcBef>
                <a:spcPts val="0"/>
              </a:spcBef>
              <a:buFont typeface="Wingdings" panose="05000000000000000000" pitchFamily="2" charset="2"/>
              <a:buChar char=""/>
            </a:pPr>
            <a:r>
              <a:rPr lang="en-US" sz="2400" dirty="0">
                <a:effectLst/>
                <a:latin typeface="Calibri"/>
                <a:ea typeface="Calibri" panose="020F0502020204030204" pitchFamily="34" charset="0"/>
                <a:cs typeface="Times New Roman"/>
              </a:rPr>
              <a:t>Post-Op Application (one time only)	</a:t>
            </a:r>
            <a:r>
              <a:rPr lang="en-US" sz="2400" b="1" dirty="0">
                <a:effectLst/>
                <a:latin typeface="Calibri"/>
                <a:ea typeface="Calibri" panose="020F0502020204030204" pitchFamily="34" charset="0"/>
                <a:cs typeface="Times New Roman"/>
              </a:rPr>
              <a:t>$10-$15</a:t>
            </a:r>
            <a:r>
              <a:rPr lang="en-US" sz="2400" dirty="0">
                <a:latin typeface="Calibri"/>
                <a:ea typeface="Calibri" panose="020F0502020204030204" pitchFamily="34" charset="0"/>
                <a:cs typeface="Times New Roman"/>
              </a:rPr>
              <a:t> </a:t>
            </a:r>
            <a:r>
              <a:rPr lang="en-US" sz="2400" dirty="0">
                <a:effectLst/>
                <a:latin typeface="Calibri"/>
                <a:ea typeface="Calibri" panose="020F0502020204030204" pitchFamily="34" charset="0"/>
                <a:cs typeface="Times New Roman"/>
              </a:rPr>
              <a:t> 	Add into the cost of surgery</a:t>
            </a:r>
            <a:endParaRPr lang="en-US" dirty="0">
              <a:latin typeface="Calibri"/>
              <a:cs typeface="Times New Roman"/>
            </a:endParaRPr>
          </a:p>
          <a:p>
            <a:pPr marL="342900" marR="0" lvl="0" indent="-342900">
              <a:lnSpc>
                <a:spcPct val="107000"/>
              </a:lnSpc>
              <a:spcBef>
                <a:spcPts val="0"/>
              </a:spcBef>
              <a:spcAft>
                <a:spcPts val="0"/>
              </a:spcAft>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400" dirty="0">
                <a:effectLst/>
                <a:latin typeface="Calibri"/>
                <a:ea typeface="Calibri" panose="020F0502020204030204" pitchFamily="34" charset="0"/>
                <a:cs typeface="Times New Roman"/>
              </a:rPr>
              <a:t>Single Site Application			</a:t>
            </a:r>
            <a:r>
              <a:rPr lang="en-US" sz="2400" b="1" dirty="0">
                <a:effectLst/>
                <a:latin typeface="Calibri"/>
                <a:ea typeface="Calibri" panose="020F0502020204030204" pitchFamily="34" charset="0"/>
                <a:cs typeface="Times New Roman"/>
              </a:rPr>
              <a:t>$45-$60</a:t>
            </a:r>
            <a:r>
              <a:rPr lang="en-US" sz="2400" dirty="0">
                <a:effectLst/>
                <a:latin typeface="Calibri"/>
                <a:ea typeface="Calibri" panose="020F0502020204030204" pitchFamily="34" charset="0"/>
                <a:cs typeface="Times New Roman"/>
              </a:rPr>
              <a:t> 	per </a:t>
            </a:r>
            <a:r>
              <a:rPr lang="en-US" sz="2400" dirty="0">
                <a:latin typeface="Calibri"/>
                <a:ea typeface="Calibri" panose="020F0502020204030204" pitchFamily="34" charset="0"/>
                <a:cs typeface="Times New Roman"/>
              </a:rPr>
              <a:t>application</a:t>
            </a:r>
            <a:r>
              <a:rPr lang="en-US" sz="2400" dirty="0">
                <a:effectLst/>
                <a:latin typeface="Calibri"/>
                <a:ea typeface="Calibri" panose="020F0502020204030204" pitchFamily="34" charset="0"/>
                <a:cs typeface="Times New Roman"/>
              </a:rPr>
              <a:t> – repeat weekly</a:t>
            </a:r>
            <a:endParaRPr lang="en-US" sz="1800" dirty="0">
              <a:effectLst/>
              <a:latin typeface="Calibri"/>
              <a:ea typeface="Calibri" panose="020F0502020204030204" pitchFamily="34" charset="0"/>
              <a:cs typeface="Times New Roman"/>
            </a:endParaRP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Additional Site Application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$20-$30 	</a:t>
            </a:r>
            <a:r>
              <a:rPr lang="en-US" sz="2400" dirty="0">
                <a:effectLst/>
                <a:latin typeface="Calibri" panose="020F0502020204030204" pitchFamily="34" charset="0"/>
                <a:ea typeface="Calibri" panose="020F0502020204030204" pitchFamily="34" charset="0"/>
                <a:cs typeface="Times New Roman" panose="02020603050405020304" pitchFamily="18" charset="0"/>
              </a:rPr>
              <a:t>each</a:t>
            </a:r>
          </a:p>
          <a:p>
            <a:pPr marL="742950" marR="0" lvl="1" indent="-285750">
              <a:lnSpc>
                <a:spcPct val="107000"/>
              </a:lnSpc>
              <a:spcBef>
                <a:spcPts val="0"/>
              </a:spcBef>
              <a:spcAft>
                <a:spcPts val="0"/>
              </a:spcAft>
              <a:buFont typeface="Courier New" panose="02070309020205020404" pitchFamily="49" charset="0"/>
              <a:buChar char="o"/>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2400" dirty="0">
                <a:effectLst/>
                <a:latin typeface="Calibri"/>
                <a:ea typeface="Calibri" panose="020F0502020204030204" pitchFamily="34" charset="0"/>
                <a:cs typeface="Times New Roman"/>
              </a:rPr>
              <a:t>5 Week </a:t>
            </a:r>
            <a:r>
              <a:rPr lang="en-US" sz="2400" dirty="0">
                <a:latin typeface="Calibri"/>
                <a:ea typeface="Calibri" panose="020F0502020204030204" pitchFamily="34" charset="0"/>
                <a:cs typeface="Times New Roman"/>
              </a:rPr>
              <a:t>Application</a:t>
            </a:r>
            <a:r>
              <a:rPr lang="en-US" sz="2400" dirty="0">
                <a:effectLst/>
                <a:latin typeface="Calibri"/>
                <a:ea typeface="Calibri" panose="020F0502020204030204" pitchFamily="34" charset="0"/>
                <a:cs typeface="Times New Roman"/>
              </a:rPr>
              <a:t> Package (1 site)</a:t>
            </a:r>
            <a:r>
              <a:rPr lang="en-US" sz="1800" dirty="0">
                <a:effectLst/>
                <a:latin typeface="Calibri"/>
                <a:ea typeface="Calibri" panose="020F0502020204030204" pitchFamily="34" charset="0"/>
                <a:cs typeface="Times New Roman"/>
              </a:rPr>
              <a:t>	</a:t>
            </a:r>
            <a:r>
              <a:rPr lang="en-US" sz="2400" b="1" dirty="0">
                <a:effectLst/>
                <a:latin typeface="Calibri"/>
                <a:ea typeface="Calibri" panose="020F0502020204030204" pitchFamily="34" charset="0"/>
                <a:cs typeface="Times New Roman"/>
              </a:rPr>
              <a:t>$150-$250</a:t>
            </a:r>
            <a:r>
              <a:rPr lang="en-US" sz="2400" dirty="0">
                <a:effectLst/>
                <a:latin typeface="Calibri"/>
                <a:ea typeface="Calibri" panose="020F0502020204030204" pitchFamily="34" charset="0"/>
                <a:cs typeface="Times New Roman"/>
              </a:rPr>
              <a:t> 	Get 1 </a:t>
            </a:r>
            <a:r>
              <a:rPr lang="en-US" sz="2400" dirty="0">
                <a:latin typeface="Calibri"/>
                <a:ea typeface="Calibri" panose="020F0502020204030204" pitchFamily="34" charset="0"/>
                <a:cs typeface="Times New Roman"/>
              </a:rPr>
              <a:t>application</a:t>
            </a:r>
            <a:r>
              <a:rPr lang="en-US" sz="2400" dirty="0">
                <a:effectLst/>
                <a:latin typeface="Calibri"/>
                <a:ea typeface="Calibri" panose="020F0502020204030204" pitchFamily="34" charset="0"/>
                <a:cs typeface="Times New Roman"/>
              </a:rPr>
              <a:t> FREE or 20% discount </a:t>
            </a:r>
            <a:r>
              <a:rPr lang="en-US" sz="1800" dirty="0">
                <a:effectLst/>
                <a:latin typeface="Calibri"/>
                <a:ea typeface="Calibri" panose="020F0502020204030204" pitchFamily="34" charset="0"/>
                <a:cs typeface="Times New Roman"/>
              </a:rPr>
              <a:t>							</a:t>
            </a:r>
            <a:r>
              <a:rPr lang="en-US" sz="2400" dirty="0">
                <a:effectLst/>
                <a:latin typeface="Calibri"/>
                <a:ea typeface="Calibri" panose="020F0502020204030204" pitchFamily="34" charset="0"/>
                <a:cs typeface="Times New Roman"/>
              </a:rPr>
              <a:t>paying in advance.</a:t>
            </a:r>
          </a:p>
          <a:p>
            <a:pPr marL="342900" marR="0" lvl="0" indent="-342900">
              <a:lnSpc>
                <a:spcPct val="107000"/>
              </a:lnSpc>
              <a:spcBef>
                <a:spcPts val="0"/>
              </a:spcBef>
              <a:spcAft>
                <a:spcPts val="800"/>
              </a:spcAft>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i="1" dirty="0">
                <a:solidFill>
                  <a:srgbClr val="7030A0"/>
                </a:solidFill>
                <a:effectLst/>
                <a:latin typeface="Calibri"/>
                <a:ea typeface="Calibri" panose="020F0502020204030204" pitchFamily="34" charset="0"/>
                <a:cs typeface="Times New Roman"/>
              </a:rPr>
              <a:t>All prices include a single back-to-back </a:t>
            </a:r>
            <a:r>
              <a:rPr lang="en-US" sz="2400" i="1" dirty="0">
                <a:solidFill>
                  <a:srgbClr val="7030A0"/>
                </a:solidFill>
                <a:latin typeface="Calibri"/>
                <a:ea typeface="Calibri" panose="020F0502020204030204" pitchFamily="34" charset="0"/>
                <a:cs typeface="Times New Roman"/>
              </a:rPr>
              <a:t>application</a:t>
            </a:r>
            <a:r>
              <a:rPr lang="en-US" sz="2400" i="1" dirty="0">
                <a:solidFill>
                  <a:srgbClr val="7030A0"/>
                </a:solidFill>
                <a:effectLst/>
                <a:latin typeface="Calibri"/>
                <a:ea typeface="Calibri" panose="020F0502020204030204" pitchFamily="34" charset="0"/>
                <a:cs typeface="Times New Roman"/>
              </a:rPr>
              <a:t> consisting of total lamp time of 4 minutes (at 2-minute intervals each).</a:t>
            </a:r>
            <a:endParaRPr lang="en-US" sz="2000" i="1" dirty="0">
              <a:solidFill>
                <a:srgbClr val="7030A0"/>
              </a:solidFill>
              <a:effectLst/>
              <a:latin typeface="Calibri"/>
              <a:ea typeface="Calibri" panose="020F0502020204030204" pitchFamily="34" charset="0"/>
              <a:cs typeface="Times New Roman"/>
            </a:endParaRPr>
          </a:p>
          <a:p>
            <a:endParaRPr lang="en-US" sz="2400" dirty="0"/>
          </a:p>
        </p:txBody>
      </p:sp>
      <p:sp>
        <p:nvSpPr>
          <p:cNvPr id="4" name="Text Placeholder 3"/>
          <p:cNvSpPr>
            <a:spLocks noGrp="1"/>
          </p:cNvSpPr>
          <p:nvPr>
            <p:ph type="body" sz="quarter" idx="10"/>
          </p:nvPr>
        </p:nvSpPr>
        <p:spPr/>
        <p:txBody>
          <a:bodyPr/>
          <a:lstStyle/>
          <a:p>
            <a:r>
              <a:rPr lang="en-US" dirty="0"/>
              <a:t>Fluorescent light therapy</a:t>
            </a:r>
          </a:p>
        </p:txBody>
      </p:sp>
      <p:pic>
        <p:nvPicPr>
          <p:cNvPr id="7" name="Audio 6">
            <a:hlinkClick r:id="" action="ppaction://media"/>
            <a:extLst>
              <a:ext uri="{FF2B5EF4-FFF2-40B4-BE49-F238E27FC236}">
                <a16:creationId xmlns:a16="http://schemas.microsoft.com/office/drawing/2014/main" id="{7EBE1F38-425B-4913-BA97-9CC2C02337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8527103"/>
      </p:ext>
    </p:extLst>
  </p:cSld>
  <p:clrMapOvr>
    <a:masterClrMapping/>
  </p:clrMapOvr>
  <mc:AlternateContent xmlns:mc="http://schemas.openxmlformats.org/markup-compatibility/2006" xmlns:p14="http://schemas.microsoft.com/office/powerpoint/2010/main">
    <mc:Choice Requires="p14">
      <p:transition spd="slow" p14:dur="2000" advTm="43928"/>
    </mc:Choice>
    <mc:Fallback xmlns="">
      <p:transition spd="slow" advTm="43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Phovia Mode-of-Action">
            <a:hlinkClick r:id="" action="ppaction://media"/>
            <a:extLst>
              <a:ext uri="{FF2B5EF4-FFF2-40B4-BE49-F238E27FC236}">
                <a16:creationId xmlns:a16="http://schemas.microsoft.com/office/drawing/2014/main" id="{0AC1892C-9FEB-43CF-A59A-5A39667F0CB1}"/>
              </a:ext>
            </a:extLst>
          </p:cNvPr>
          <p:cNvPicPr>
            <a:picLocks noGrp="1" noRot="1" noChangeAspect="1"/>
          </p:cNvPicPr>
          <p:nvPr>
            <p:ph idx="1"/>
            <a:videoFile r:link="rId1"/>
          </p:nvPr>
        </p:nvPicPr>
        <p:blipFill>
          <a:blip r:embed="rId4"/>
          <a:stretch>
            <a:fillRect/>
          </a:stretch>
        </p:blipFill>
        <p:spPr>
          <a:xfrm>
            <a:off x="1013705" y="557045"/>
            <a:ext cx="10147135" cy="5707763"/>
          </a:xfrm>
          <a:prstGeom prst="rect">
            <a:avLst/>
          </a:prstGeom>
        </p:spPr>
      </p:pic>
      <p:sp>
        <p:nvSpPr>
          <p:cNvPr id="7" name="Title 1">
            <a:extLst>
              <a:ext uri="{FF2B5EF4-FFF2-40B4-BE49-F238E27FC236}">
                <a16:creationId xmlns:a16="http://schemas.microsoft.com/office/drawing/2014/main" id="{55FC44C4-3B57-4E75-BF61-F524EC38D9AB}"/>
              </a:ext>
            </a:extLst>
          </p:cNvPr>
          <p:cNvSpPr txBox="1">
            <a:spLocks/>
          </p:cNvSpPr>
          <p:nvPr/>
        </p:nvSpPr>
        <p:spPr>
          <a:xfrm>
            <a:off x="146366" y="22655"/>
            <a:ext cx="11426595" cy="516673"/>
          </a:xfrm>
          <a:prstGeom prst="rect">
            <a:avLst/>
          </a:prstGeom>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3200" kern="1200" spc="-100" baseline="0">
                <a:solidFill>
                  <a:schemeClr val="accent2"/>
                </a:solidFill>
                <a:latin typeface="+mj-lt"/>
                <a:ea typeface="+mj-ea"/>
                <a:cs typeface="+mj-cs"/>
              </a:defRPr>
            </a:lvl1pPr>
          </a:lstStyle>
          <a:p>
            <a:r>
              <a:rPr lang="en-US" sz="2800" dirty="0"/>
              <a:t>Mode of Action Video</a:t>
            </a:r>
          </a:p>
        </p:txBody>
      </p:sp>
    </p:spTree>
    <p:extLst>
      <p:ext uri="{BB962C8B-B14F-4D97-AF65-F5344CB8AC3E}">
        <p14:creationId xmlns:p14="http://schemas.microsoft.com/office/powerpoint/2010/main" val="25494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my ROI?</a:t>
            </a:r>
          </a:p>
        </p:txBody>
      </p:sp>
      <p:sp>
        <p:nvSpPr>
          <p:cNvPr id="3" name="Content Placeholder 2"/>
          <p:cNvSpPr>
            <a:spLocks noGrp="1"/>
          </p:cNvSpPr>
          <p:nvPr>
            <p:ph idx="1"/>
          </p:nvPr>
        </p:nvSpPr>
        <p:spPr>
          <a:xfrm>
            <a:off x="156261" y="1371769"/>
            <a:ext cx="11871095" cy="4637030"/>
          </a:xfrm>
        </p:spPr>
        <p:txBody>
          <a:bodyPr vert="horz" lIns="91440" tIns="45720" rIns="91440" bIns="45720" rtlCol="0" anchor="t">
            <a:normAutofit/>
          </a:bodyPr>
          <a:lstStyle/>
          <a:p>
            <a:pPr marL="0" indent="0">
              <a:lnSpc>
                <a:spcPct val="107000"/>
              </a:lnSpc>
              <a:spcBef>
                <a:spcPts val="0"/>
              </a:spcBef>
              <a:spcAft>
                <a:spcPts val="800"/>
              </a:spcAft>
              <a:buNone/>
            </a:pPr>
            <a:r>
              <a:rPr lang="en-US" sz="2800" b="1" dirty="0">
                <a:effectLst/>
                <a:latin typeface="Calibri"/>
                <a:ea typeface="Calibri" panose="020F0502020204030204" pitchFamily="34" charset="0"/>
                <a:cs typeface="Times New Roman"/>
              </a:rPr>
              <a:t>Profitability:</a:t>
            </a:r>
            <a:r>
              <a:rPr lang="en-US" sz="2800" b="1" dirty="0">
                <a:latin typeface="Calibri"/>
                <a:ea typeface="Calibri" panose="020F0502020204030204" pitchFamily="34" charset="0"/>
                <a:cs typeface="Times New Roman"/>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a:ea typeface="Calibri" panose="020F0502020204030204" pitchFamily="34" charset="0"/>
                <a:cs typeface="Times New Roman"/>
              </a:rPr>
              <a:t>Initial Unit Cost: </a:t>
            </a:r>
            <a:r>
              <a:rPr lang="en-US" sz="2400" dirty="0">
                <a:solidFill>
                  <a:srgbClr val="C00000"/>
                </a:solidFill>
                <a:effectLst/>
                <a:latin typeface="Calibri"/>
                <a:ea typeface="Calibri" panose="020F0502020204030204" pitchFamily="34" charset="0"/>
                <a:cs typeface="Times New Roman"/>
              </a:rPr>
              <a:t>$0</a:t>
            </a:r>
          </a:p>
          <a:p>
            <a:pPr marL="0" marR="0">
              <a:lnSpc>
                <a:spcPct val="107000"/>
              </a:lnSpc>
              <a:spcBef>
                <a:spcPts val="0"/>
              </a:spcBef>
              <a:spcAft>
                <a:spcPts val="800"/>
              </a:spcAft>
            </a:pPr>
            <a:r>
              <a:rPr lang="en-US" sz="2400" dirty="0">
                <a:effectLst/>
                <a:latin typeface="Calibri"/>
                <a:ea typeface="Calibri" panose="020F0502020204030204" pitchFamily="34" charset="0"/>
                <a:cs typeface="Times New Roman"/>
              </a:rPr>
              <a:t>Initial Gel Cost/Investment: $774</a:t>
            </a:r>
          </a:p>
          <a:p>
            <a:pPr marL="0" marR="0">
              <a:lnSpc>
                <a:spcPct val="107000"/>
              </a:lnSpc>
              <a:spcBef>
                <a:spcPts val="0"/>
              </a:spcBef>
              <a:spcAft>
                <a:spcPts val="800"/>
              </a:spcAft>
            </a:pPr>
            <a:r>
              <a:rPr lang="en-US" sz="2400" dirty="0">
                <a:effectLst/>
                <a:latin typeface="Calibri"/>
                <a:ea typeface="Calibri" panose="020F0502020204030204" pitchFamily="34" charset="0"/>
                <a:cs typeface="Times New Roman"/>
              </a:rPr>
              <a:t>Containers of Gel: 25</a:t>
            </a:r>
          </a:p>
          <a:p>
            <a:pPr marL="0">
              <a:lnSpc>
                <a:spcPct val="107000"/>
              </a:lnSpc>
              <a:spcBef>
                <a:spcPts val="0"/>
              </a:spcBef>
              <a:spcAft>
                <a:spcPts val="800"/>
              </a:spcAft>
            </a:pPr>
            <a:r>
              <a:rPr lang="en-US" sz="2400" dirty="0">
                <a:latin typeface="Calibri"/>
                <a:ea typeface="Calibri" panose="020F0502020204030204" pitchFamily="34" charset="0"/>
                <a:cs typeface="Times New Roman"/>
              </a:rPr>
              <a:t>Life of lamp = 10,000 treatments (4-min)</a:t>
            </a:r>
            <a:endParaRPr lang="en-US" sz="2400" dirty="0">
              <a:effectLst/>
              <a:latin typeface="Calibri"/>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2400" dirty="0">
                <a:latin typeface="Calibri"/>
                <a:ea typeface="Calibri" panose="020F0502020204030204" pitchFamily="34" charset="0"/>
                <a:cs typeface="Times New Roman"/>
              </a:rPr>
              <a:t>One jar per patient charging $60 per treatment</a:t>
            </a:r>
            <a:endParaRPr lang="en-US" sz="2400" dirty="0">
              <a:effectLst/>
              <a:latin typeface="Calibri"/>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2400" dirty="0">
                <a:latin typeface="Calibri"/>
                <a:cs typeface="Times New Roman"/>
              </a:rPr>
              <a:t>10,000 treatments x $60 each = $600,000 revenue</a:t>
            </a:r>
            <a:endParaRPr lang="en-US" sz="2400" dirty="0">
              <a:latin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2400" dirty="0">
                <a:latin typeface="Calibri"/>
                <a:cs typeface="Times New Roman"/>
              </a:rPr>
              <a:t>10,000 x $31 vet cost per jar of gel = $310,000</a:t>
            </a:r>
            <a:endParaRPr lang="en-US" sz="2400" dirty="0">
              <a:latin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2400" dirty="0">
                <a:latin typeface="Calibri"/>
                <a:cs typeface="Times New Roman"/>
              </a:rPr>
              <a:t>$600,000 - $310,000 = GROSS PROFIT TO CLINIC = </a:t>
            </a:r>
            <a:r>
              <a:rPr lang="en-US" sz="2400" b="1" dirty="0">
                <a:solidFill>
                  <a:srgbClr val="00B050"/>
                </a:solidFill>
                <a:latin typeface="Calibri"/>
                <a:cs typeface="Times New Roman"/>
              </a:rPr>
              <a:t>$290,000 </a:t>
            </a:r>
            <a:r>
              <a:rPr lang="en-US" sz="2400" dirty="0">
                <a:latin typeface="Calibri"/>
                <a:cs typeface="Times New Roman"/>
              </a:rPr>
              <a:t>(over life of lamp)</a:t>
            </a:r>
            <a:endParaRPr lang="en-US" sz="2400" dirty="0">
              <a:latin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2400" dirty="0">
              <a:latin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2400" dirty="0">
              <a:latin typeface="Calibri" panose="020F0502020204030204" pitchFamily="34" charset="0"/>
              <a:cs typeface="Times New Roman" panose="02020603050405020304" pitchFamily="18" charset="0"/>
            </a:endParaRPr>
          </a:p>
          <a:p>
            <a:endParaRPr lang="en-US" sz="2400" dirty="0"/>
          </a:p>
        </p:txBody>
      </p:sp>
      <p:sp>
        <p:nvSpPr>
          <p:cNvPr id="4" name="Text Placeholder 3"/>
          <p:cNvSpPr>
            <a:spLocks noGrp="1"/>
          </p:cNvSpPr>
          <p:nvPr>
            <p:ph type="body" sz="quarter" idx="10"/>
          </p:nvPr>
        </p:nvSpPr>
        <p:spPr/>
        <p:txBody>
          <a:bodyPr/>
          <a:lstStyle/>
          <a:p>
            <a:r>
              <a:rPr lang="en-US" dirty="0"/>
              <a:t>Fluorescent light therapy</a:t>
            </a:r>
          </a:p>
        </p:txBody>
      </p:sp>
      <p:pic>
        <p:nvPicPr>
          <p:cNvPr id="7" name="Audio 6">
            <a:hlinkClick r:id="" action="ppaction://media"/>
            <a:extLst>
              <a:ext uri="{FF2B5EF4-FFF2-40B4-BE49-F238E27FC236}">
                <a16:creationId xmlns:a16="http://schemas.microsoft.com/office/drawing/2014/main" id="{0DFEB634-EB2B-4502-A6C0-B79BD1586D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3561278"/>
      </p:ext>
    </p:extLst>
  </p:cSld>
  <p:clrMapOvr>
    <a:masterClrMapping/>
  </p:clrMapOvr>
  <mc:AlternateContent xmlns:mc="http://schemas.openxmlformats.org/markup-compatibility/2006" xmlns:p14="http://schemas.microsoft.com/office/powerpoint/2010/main">
    <mc:Choice Requires="p14">
      <p:transition spd="slow" p14:dur="2000" advTm="101706"/>
    </mc:Choice>
    <mc:Fallback xmlns="">
      <p:transition spd="slow" advTm="10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560" y="678934"/>
            <a:ext cx="11426595" cy="701449"/>
          </a:xfrm>
        </p:spPr>
        <p:txBody>
          <a:bodyPr>
            <a:normAutofit fontScale="90000"/>
          </a:bodyPr>
          <a:lstStyle/>
          <a:p>
            <a:br>
              <a:rPr lang="en-US" dirty="0"/>
            </a:br>
            <a:r>
              <a:rPr lang="en-US" dirty="0"/>
              <a:t>How to promote Phovia in your clinic?</a:t>
            </a:r>
          </a:p>
        </p:txBody>
      </p:sp>
      <p:sp>
        <p:nvSpPr>
          <p:cNvPr id="4" name="Text Placeholder 3"/>
          <p:cNvSpPr>
            <a:spLocks noGrp="1"/>
          </p:cNvSpPr>
          <p:nvPr>
            <p:ph type="body" sz="quarter" idx="10"/>
          </p:nvPr>
        </p:nvSpPr>
        <p:spPr>
          <a:xfrm>
            <a:off x="373976" y="390855"/>
            <a:ext cx="11426595" cy="403191"/>
          </a:xfrm>
        </p:spPr>
        <p:txBody>
          <a:bodyPr/>
          <a:lstStyle/>
          <a:p>
            <a:r>
              <a:rPr lang="en-US" dirty="0"/>
              <a:t>Fluorescent light therapy</a:t>
            </a:r>
          </a:p>
          <a:p>
            <a:endParaRPr lang="en-US" dirty="0"/>
          </a:p>
        </p:txBody>
      </p:sp>
      <p:pic>
        <p:nvPicPr>
          <p:cNvPr id="7" name="Picture 7" descr="Graphical user interface, diagram&#10;&#10;Description automatically generated">
            <a:extLst>
              <a:ext uri="{FF2B5EF4-FFF2-40B4-BE49-F238E27FC236}">
                <a16:creationId xmlns:a16="http://schemas.microsoft.com/office/drawing/2014/main" id="{72E546CF-3184-824D-E7C7-95125D8780F3}"/>
              </a:ext>
            </a:extLst>
          </p:cNvPr>
          <p:cNvPicPr>
            <a:picLocks noChangeAspect="1"/>
          </p:cNvPicPr>
          <p:nvPr/>
        </p:nvPicPr>
        <p:blipFill>
          <a:blip r:embed="rId5"/>
          <a:stretch>
            <a:fillRect/>
          </a:stretch>
        </p:blipFill>
        <p:spPr>
          <a:xfrm>
            <a:off x="829734" y="2308409"/>
            <a:ext cx="2880783" cy="3109015"/>
          </a:xfrm>
          <a:prstGeom prst="rect">
            <a:avLst/>
          </a:prstGeom>
        </p:spPr>
      </p:pic>
      <p:pic>
        <p:nvPicPr>
          <p:cNvPr id="8" name="Picture 8" descr="Text&#10;&#10;Description automatically generated">
            <a:extLst>
              <a:ext uri="{FF2B5EF4-FFF2-40B4-BE49-F238E27FC236}">
                <a16:creationId xmlns:a16="http://schemas.microsoft.com/office/drawing/2014/main" id="{A1083F04-BF50-1A1A-6086-A79F15AB136C}"/>
              </a:ext>
            </a:extLst>
          </p:cNvPr>
          <p:cNvPicPr>
            <a:picLocks noChangeAspect="1"/>
          </p:cNvPicPr>
          <p:nvPr/>
        </p:nvPicPr>
        <p:blipFill>
          <a:blip r:embed="rId6"/>
          <a:stretch>
            <a:fillRect/>
          </a:stretch>
        </p:blipFill>
        <p:spPr>
          <a:xfrm>
            <a:off x="9338733" y="4230628"/>
            <a:ext cx="2457450" cy="820328"/>
          </a:xfrm>
          <a:prstGeom prst="rect">
            <a:avLst/>
          </a:prstGeom>
        </p:spPr>
      </p:pic>
      <p:pic>
        <p:nvPicPr>
          <p:cNvPr id="9" name="Picture 9">
            <a:extLst>
              <a:ext uri="{FF2B5EF4-FFF2-40B4-BE49-F238E27FC236}">
                <a16:creationId xmlns:a16="http://schemas.microsoft.com/office/drawing/2014/main" id="{6E55E7B5-7827-7291-5563-1E7FBAF19050}"/>
              </a:ext>
            </a:extLst>
          </p:cNvPr>
          <p:cNvPicPr>
            <a:picLocks noChangeAspect="1"/>
          </p:cNvPicPr>
          <p:nvPr/>
        </p:nvPicPr>
        <p:blipFill>
          <a:blip r:embed="rId7"/>
          <a:stretch>
            <a:fillRect/>
          </a:stretch>
        </p:blipFill>
        <p:spPr>
          <a:xfrm>
            <a:off x="9336088" y="2565400"/>
            <a:ext cx="991659" cy="1568450"/>
          </a:xfrm>
          <a:prstGeom prst="rect">
            <a:avLst/>
          </a:prstGeom>
        </p:spPr>
      </p:pic>
      <p:sp>
        <p:nvSpPr>
          <p:cNvPr id="10" name="TextBox 9">
            <a:extLst>
              <a:ext uri="{FF2B5EF4-FFF2-40B4-BE49-F238E27FC236}">
                <a16:creationId xmlns:a16="http://schemas.microsoft.com/office/drawing/2014/main" id="{9D27615E-0554-81A2-B238-0705A3422A61}"/>
              </a:ext>
            </a:extLst>
          </p:cNvPr>
          <p:cNvSpPr txBox="1"/>
          <p:nvPr/>
        </p:nvSpPr>
        <p:spPr>
          <a:xfrm>
            <a:off x="9201150" y="224790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Amelia G. White, DVM, MS, DACVD</a:t>
            </a:r>
          </a:p>
        </p:txBody>
      </p:sp>
      <p:pic>
        <p:nvPicPr>
          <p:cNvPr id="11" name="Picture 12" descr="Diagram&#10;&#10;Description automatically generated">
            <a:extLst>
              <a:ext uri="{FF2B5EF4-FFF2-40B4-BE49-F238E27FC236}">
                <a16:creationId xmlns:a16="http://schemas.microsoft.com/office/drawing/2014/main" id="{37FE7855-4B86-A4B1-C5D9-4E9DC9C432FE}"/>
              </a:ext>
            </a:extLst>
          </p:cNvPr>
          <p:cNvPicPr>
            <a:picLocks noChangeAspect="1"/>
          </p:cNvPicPr>
          <p:nvPr/>
        </p:nvPicPr>
        <p:blipFill>
          <a:blip r:embed="rId8"/>
          <a:stretch>
            <a:fillRect/>
          </a:stretch>
        </p:blipFill>
        <p:spPr>
          <a:xfrm>
            <a:off x="3126316" y="3957918"/>
            <a:ext cx="1610784" cy="2392331"/>
          </a:xfrm>
          <a:prstGeom prst="rect">
            <a:avLst/>
          </a:prstGeom>
        </p:spPr>
      </p:pic>
      <p:pic>
        <p:nvPicPr>
          <p:cNvPr id="13" name="Picture 13">
            <a:extLst>
              <a:ext uri="{FF2B5EF4-FFF2-40B4-BE49-F238E27FC236}">
                <a16:creationId xmlns:a16="http://schemas.microsoft.com/office/drawing/2014/main" id="{18F9FDCB-34FE-9110-14D9-919BF9A32DE9}"/>
              </a:ext>
            </a:extLst>
          </p:cNvPr>
          <p:cNvPicPr>
            <a:picLocks noChangeAspect="1"/>
          </p:cNvPicPr>
          <p:nvPr/>
        </p:nvPicPr>
        <p:blipFill>
          <a:blip r:embed="rId9"/>
          <a:stretch>
            <a:fillRect/>
          </a:stretch>
        </p:blipFill>
        <p:spPr>
          <a:xfrm>
            <a:off x="5359400" y="1811495"/>
            <a:ext cx="2743200" cy="2049679"/>
          </a:xfrm>
          <a:prstGeom prst="rect">
            <a:avLst/>
          </a:prstGeom>
        </p:spPr>
      </p:pic>
      <p:pic>
        <p:nvPicPr>
          <p:cNvPr id="14" name="Picture 15">
            <a:extLst>
              <a:ext uri="{FF2B5EF4-FFF2-40B4-BE49-F238E27FC236}">
                <a16:creationId xmlns:a16="http://schemas.microsoft.com/office/drawing/2014/main" id="{A9B0076D-D6A1-C394-F5EC-7878A50302F2}"/>
              </a:ext>
            </a:extLst>
          </p:cNvPr>
          <p:cNvPicPr>
            <a:picLocks noChangeAspect="1"/>
          </p:cNvPicPr>
          <p:nvPr/>
        </p:nvPicPr>
        <p:blipFill>
          <a:blip r:embed="rId10"/>
          <a:stretch>
            <a:fillRect/>
          </a:stretch>
        </p:blipFill>
        <p:spPr>
          <a:xfrm>
            <a:off x="6184900" y="3862240"/>
            <a:ext cx="2743200" cy="2118019"/>
          </a:xfrm>
          <a:prstGeom prst="rect">
            <a:avLst/>
          </a:prstGeom>
        </p:spPr>
      </p:pic>
      <p:pic>
        <p:nvPicPr>
          <p:cNvPr id="12" name="Audio 11">
            <a:hlinkClick r:id="" action="ppaction://media"/>
            <a:extLst>
              <a:ext uri="{FF2B5EF4-FFF2-40B4-BE49-F238E27FC236}">
                <a16:creationId xmlns:a16="http://schemas.microsoft.com/office/drawing/2014/main" id="{7BB60F81-ADE5-4165-AFA9-026DED83E8A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4737593"/>
      </p:ext>
    </p:extLst>
  </p:cSld>
  <p:clrMapOvr>
    <a:masterClrMapping/>
  </p:clrMapOvr>
  <mc:AlternateContent xmlns:mc="http://schemas.openxmlformats.org/markup-compatibility/2006" xmlns:p14="http://schemas.microsoft.com/office/powerpoint/2010/main">
    <mc:Choice Requires="p14">
      <p:transition spd="slow" p14:dur="2000" advTm="61954"/>
    </mc:Choice>
    <mc:Fallback xmlns="">
      <p:transition spd="slow" advTm="6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3976" y="390855"/>
            <a:ext cx="11426595" cy="403191"/>
          </a:xfrm>
        </p:spPr>
        <p:txBody>
          <a:bodyPr/>
          <a:lstStyle/>
          <a:p>
            <a:r>
              <a:rPr lang="en-US" dirty="0"/>
              <a:t>Fluorescent light therapy</a:t>
            </a:r>
          </a:p>
          <a:p>
            <a:endParaRPr lang="en-US" dirty="0"/>
          </a:p>
        </p:txBody>
      </p:sp>
      <p:sp>
        <p:nvSpPr>
          <p:cNvPr id="6" name="TextBox 5">
            <a:extLst>
              <a:ext uri="{FF2B5EF4-FFF2-40B4-BE49-F238E27FC236}">
                <a16:creationId xmlns:a16="http://schemas.microsoft.com/office/drawing/2014/main" id="{9213C307-A1AF-4CF2-81E7-FB205B48FC04}"/>
              </a:ext>
            </a:extLst>
          </p:cNvPr>
          <p:cNvSpPr txBox="1"/>
          <p:nvPr/>
        </p:nvSpPr>
        <p:spPr>
          <a:xfrm>
            <a:off x="1446496" y="1511596"/>
            <a:ext cx="8646553" cy="1107996"/>
          </a:xfrm>
          <a:prstGeom prst="rect">
            <a:avLst/>
          </a:prstGeom>
          <a:noFill/>
        </p:spPr>
        <p:txBody>
          <a:bodyPr wrap="square" lIns="91440" tIns="45720" rIns="91440" bIns="45720" rtlCol="0" anchor="t">
            <a:spAutoFit/>
          </a:bodyPr>
          <a:lstStyle/>
          <a:p>
            <a:r>
              <a:rPr lang="en-US" sz="6600" dirty="0">
                <a:latin typeface="MV Boli"/>
                <a:cs typeface="MV Boli"/>
              </a:rPr>
              <a:t>#lightitupwithphovia</a:t>
            </a:r>
            <a:endParaRPr lang="en-US" sz="6600" dirty="0">
              <a:latin typeface="MV Boli" panose="02000500030200090000" pitchFamily="2" charset="0"/>
              <a:cs typeface="MV Boli" panose="02000500030200090000" pitchFamily="2" charset="0"/>
            </a:endParaRPr>
          </a:p>
        </p:txBody>
      </p:sp>
      <p:pic>
        <p:nvPicPr>
          <p:cNvPr id="3" name="Picture 6" descr="A picture containing text, first-aid kit, monitor&#10;&#10;Description automatically generated">
            <a:extLst>
              <a:ext uri="{FF2B5EF4-FFF2-40B4-BE49-F238E27FC236}">
                <a16:creationId xmlns:a16="http://schemas.microsoft.com/office/drawing/2014/main" id="{059CC4C3-01BE-02F4-EEBF-3D0290AC6EA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603857" y="3238607"/>
            <a:ext cx="1947119" cy="1925952"/>
          </a:xfrm>
          <a:prstGeom prst="rect">
            <a:avLst/>
          </a:prstGeom>
        </p:spPr>
      </p:pic>
      <p:pic>
        <p:nvPicPr>
          <p:cNvPr id="12" name="Picture 12" descr="Logo&#10;&#10;Description automatically generated">
            <a:extLst>
              <a:ext uri="{FF2B5EF4-FFF2-40B4-BE49-F238E27FC236}">
                <a16:creationId xmlns:a16="http://schemas.microsoft.com/office/drawing/2014/main" id="{D7A2FFF7-F74C-21B0-E93B-63F814607C7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792817" y="3348567"/>
            <a:ext cx="1706034" cy="1706034"/>
          </a:xfrm>
          <a:prstGeom prst="rect">
            <a:avLst/>
          </a:prstGeom>
        </p:spPr>
      </p:pic>
      <p:pic>
        <p:nvPicPr>
          <p:cNvPr id="15" name="Picture 15" descr="Logo, icon&#10;&#10;Description automatically generated">
            <a:extLst>
              <a:ext uri="{FF2B5EF4-FFF2-40B4-BE49-F238E27FC236}">
                <a16:creationId xmlns:a16="http://schemas.microsoft.com/office/drawing/2014/main" id="{E46FB228-6798-35EB-B708-3B0446FE807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634816" y="3176837"/>
            <a:ext cx="2150533" cy="2155327"/>
          </a:xfrm>
          <a:prstGeom prst="rect">
            <a:avLst/>
          </a:prstGeom>
        </p:spPr>
      </p:pic>
      <p:pic>
        <p:nvPicPr>
          <p:cNvPr id="2" name="Audio 1">
            <a:hlinkClick r:id="" action="ppaction://media"/>
            <a:extLst>
              <a:ext uri="{FF2B5EF4-FFF2-40B4-BE49-F238E27FC236}">
                <a16:creationId xmlns:a16="http://schemas.microsoft.com/office/drawing/2014/main" id="{079C49E3-8A4C-4B70-87DD-3CCED0E1A66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6178629"/>
      </p:ext>
    </p:extLst>
  </p:cSld>
  <p:clrMapOvr>
    <a:masterClrMapping/>
  </p:clrMapOvr>
  <mc:AlternateContent xmlns:mc="http://schemas.openxmlformats.org/markup-compatibility/2006" xmlns:p14="http://schemas.microsoft.com/office/powerpoint/2010/main">
    <mc:Choice Requires="p14">
      <p:transition spd="slow" p14:dur="2000" advTm="8328"/>
    </mc:Choice>
    <mc:Fallback xmlns="">
      <p:transition spd="slow" advTm="8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373975" y="1509352"/>
            <a:ext cx="11426596" cy="4637030"/>
          </a:xfrm>
        </p:spPr>
        <p:txBody>
          <a:bodyPr>
            <a:normAutofit/>
          </a:bodyPr>
          <a:lstStyle/>
          <a:p>
            <a:r>
              <a:rPr lang="en-US" sz="2000" dirty="0"/>
              <a:t>Marchegiani, A., Spaterna, A., Cerquetella, M., Tambella, A.M., Fruganti, A. and Paterson, S. (2019), Fluorescence biomodulation in the management of canine interdigital pyoderma cases: a prospective, single‐blinded, randomized and controlled clinical study. Vet Dermatol, 30: 371-e109.</a:t>
            </a:r>
          </a:p>
          <a:p>
            <a:r>
              <a:rPr lang="en-US" sz="2000" dirty="0"/>
              <a:t>Noli C. Staphylococcal pyoderma. In: Foster A, Foil C, eds. BSAVA Manual of Small Animal Dermatology. Gloucester: BSAVA Publications, 2003: 159–168.</a:t>
            </a:r>
          </a:p>
          <a:p>
            <a:r>
              <a:rPr lang="en-US" sz="2000" dirty="0"/>
              <a:t>Romanelli M, Piaggesi A, Scapagnini G et al. Evaluation of fluorescence biomodulation in the real-life management of chronic wounds: the EUREKA trial. J Wound Care 2018; 27: 744–753.</a:t>
            </a:r>
          </a:p>
          <a:p>
            <a:r>
              <a:rPr lang="en-US" sz="2000" dirty="0"/>
              <a:t>Marchegiani A. Klox Fluorescence Biomodulation System (KFBS), an alternative approach for the treatment of superficial pyoderma in dogs: preliminary results. In: Proceedings of 61st BSAVA Congress; Birmingham, England: 2018; 442.</a:t>
            </a:r>
          </a:p>
          <a:p>
            <a:r>
              <a:rPr lang="en-US" sz="2000" dirty="0"/>
              <a:t>Edge D, Mellegaard M, Dam-Hansen C et al. Fluorescent light energy: the future for treating inflammatory skin conditions? J Clin Aesthet Dermatol 2019; 12: E61–E68.</a:t>
            </a:r>
            <a:endParaRPr lang="en-US" sz="2400" dirty="0"/>
          </a:p>
        </p:txBody>
      </p:sp>
      <p:sp>
        <p:nvSpPr>
          <p:cNvPr id="4" name="Text Placeholder 3"/>
          <p:cNvSpPr>
            <a:spLocks noGrp="1"/>
          </p:cNvSpPr>
          <p:nvPr>
            <p:ph type="body" sz="quarter" idx="10"/>
          </p:nvPr>
        </p:nvSpPr>
        <p:spPr/>
        <p:txBody>
          <a:bodyPr/>
          <a:lstStyle/>
          <a:p>
            <a:r>
              <a:rPr lang="en-US" dirty="0"/>
              <a:t>Fluorescent light therapy</a:t>
            </a:r>
          </a:p>
        </p:txBody>
      </p:sp>
      <p:sp>
        <p:nvSpPr>
          <p:cNvPr id="5" name="TextBox 4">
            <a:extLst>
              <a:ext uri="{FF2B5EF4-FFF2-40B4-BE49-F238E27FC236}">
                <a16:creationId xmlns:a16="http://schemas.microsoft.com/office/drawing/2014/main" id="{29CE3500-BF79-49D8-84C8-6ECAA339F964}"/>
              </a:ext>
            </a:extLst>
          </p:cNvPr>
          <p:cNvSpPr txBox="1"/>
          <p:nvPr/>
        </p:nvSpPr>
        <p:spPr>
          <a:xfrm>
            <a:off x="4201753" y="5913662"/>
            <a:ext cx="3149708" cy="369332"/>
          </a:xfrm>
          <a:prstGeom prst="rect">
            <a:avLst/>
          </a:prstGeom>
          <a:noFill/>
          <a:ln w="12700">
            <a:solidFill>
              <a:srgbClr val="FF0000"/>
            </a:solidFill>
          </a:ln>
        </p:spPr>
        <p:txBody>
          <a:bodyPr wrap="none" rtlCol="0">
            <a:spAutoFit/>
          </a:bodyPr>
          <a:lstStyle/>
          <a:p>
            <a:r>
              <a:rPr lang="en-US" b="1" i="1" dirty="0"/>
              <a:t>acacia.roman@vetoquinol.com</a:t>
            </a:r>
          </a:p>
        </p:txBody>
      </p:sp>
      <p:pic>
        <p:nvPicPr>
          <p:cNvPr id="7" name="Audio 6">
            <a:hlinkClick r:id="" action="ppaction://media"/>
            <a:extLst>
              <a:ext uri="{FF2B5EF4-FFF2-40B4-BE49-F238E27FC236}">
                <a16:creationId xmlns:a16="http://schemas.microsoft.com/office/drawing/2014/main" id="{E439728F-590B-4200-AB30-CC34A82CBC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7637771"/>
      </p:ext>
    </p:extLst>
  </p:cSld>
  <p:clrMapOvr>
    <a:masterClrMapping/>
  </p:clrMapOvr>
  <mc:AlternateContent xmlns:mc="http://schemas.openxmlformats.org/markup-compatibility/2006" xmlns:p14="http://schemas.microsoft.com/office/powerpoint/2010/main">
    <mc:Choice Requires="p14">
      <p:transition spd="slow" p14:dur="2000" advTm="20944"/>
    </mc:Choice>
    <mc:Fallback xmlns="">
      <p:transition spd="slow" advTm="20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76" y="425784"/>
            <a:ext cx="11426595" cy="516673"/>
          </a:xfrm>
        </p:spPr>
        <p:txBody>
          <a:bodyPr>
            <a:normAutofit fontScale="90000"/>
          </a:bodyPr>
          <a:lstStyle/>
          <a:p>
            <a:r>
              <a:rPr lang="en-US" dirty="0"/>
              <a:t>Introduction </a:t>
            </a:r>
          </a:p>
        </p:txBody>
      </p:sp>
      <p:sp>
        <p:nvSpPr>
          <p:cNvPr id="3" name="Content Placeholder 2"/>
          <p:cNvSpPr>
            <a:spLocks noGrp="1"/>
          </p:cNvSpPr>
          <p:nvPr>
            <p:ph idx="1"/>
          </p:nvPr>
        </p:nvSpPr>
        <p:spPr>
          <a:xfrm>
            <a:off x="373978" y="1264909"/>
            <a:ext cx="10427373" cy="5172593"/>
          </a:xfrm>
        </p:spPr>
        <p:txBody>
          <a:bodyPr vert="horz" lIns="91440" tIns="45720" rIns="91440" bIns="45720" rtlCol="0" anchor="t">
            <a:noAutofit/>
          </a:bodyPr>
          <a:lstStyle/>
          <a:p>
            <a:pPr lvl="1"/>
            <a:r>
              <a:rPr lang="en-US" sz="2500" b="1" dirty="0"/>
              <a:t>LASER Therapy (LLLT) </a:t>
            </a:r>
          </a:p>
          <a:p>
            <a:pPr lvl="2"/>
            <a:r>
              <a:rPr lang="en-US" sz="2100" dirty="0"/>
              <a:t>Monochromic </a:t>
            </a:r>
            <a:endParaRPr lang="en-US" sz="2100" b="1" dirty="0"/>
          </a:p>
          <a:p>
            <a:pPr lvl="2"/>
            <a:r>
              <a:rPr lang="en-US" sz="2100" dirty="0"/>
              <a:t>Tissue penetration is </a:t>
            </a:r>
            <a:r>
              <a:rPr lang="en-US" sz="2100" b="1" u="sng" dirty="0"/>
              <a:t>deep</a:t>
            </a:r>
            <a:r>
              <a:rPr lang="en-US" sz="2100" dirty="0"/>
              <a:t> into the target areas </a:t>
            </a:r>
          </a:p>
          <a:p>
            <a:pPr lvl="2"/>
            <a:r>
              <a:rPr lang="en-US" sz="2100" dirty="0"/>
              <a:t>Great for addressing chronic pain or injuries </a:t>
            </a:r>
          </a:p>
          <a:p>
            <a:pPr lvl="2"/>
            <a:endParaRPr lang="en-US" sz="2100" dirty="0"/>
          </a:p>
          <a:p>
            <a:pPr marL="457200" lvl="1" indent="0">
              <a:buNone/>
            </a:pPr>
            <a:r>
              <a:rPr lang="en-US" sz="2500" b="1" i="1" dirty="0"/>
              <a:t>NEW </a:t>
            </a:r>
            <a:r>
              <a:rPr lang="en-US" sz="2500" b="1" dirty="0"/>
              <a:t>Fluorescent Light Therapy (Phovia) </a:t>
            </a:r>
          </a:p>
          <a:p>
            <a:pPr lvl="2"/>
            <a:r>
              <a:rPr lang="en-US" sz="2100" dirty="0"/>
              <a:t>LED device + topical photoconverter gel (chromophore) </a:t>
            </a:r>
          </a:p>
          <a:p>
            <a:pPr lvl="2"/>
            <a:r>
              <a:rPr lang="en-US" sz="2100" dirty="0"/>
              <a:t>Targets </a:t>
            </a:r>
            <a:r>
              <a:rPr lang="en-US" sz="2100" b="1" u="sng" dirty="0"/>
              <a:t>all skin layers</a:t>
            </a:r>
            <a:r>
              <a:rPr lang="en-US" sz="2100" b="1" dirty="0"/>
              <a:t> </a:t>
            </a:r>
            <a:r>
              <a:rPr lang="en-US" sz="2100" dirty="0"/>
              <a:t>with polychromic light therapy </a:t>
            </a:r>
          </a:p>
          <a:p>
            <a:pPr lvl="2"/>
            <a:r>
              <a:rPr lang="en-US" sz="2100" dirty="0"/>
              <a:t>Great for addressing deep lesions</a:t>
            </a:r>
            <a:endParaRPr lang="en-US" sz="2500" dirty="0"/>
          </a:p>
        </p:txBody>
      </p:sp>
      <p:sp>
        <p:nvSpPr>
          <p:cNvPr id="4" name="Text Placeholder 3"/>
          <p:cNvSpPr>
            <a:spLocks noGrp="1"/>
          </p:cNvSpPr>
          <p:nvPr>
            <p:ph type="body" sz="quarter" idx="10"/>
          </p:nvPr>
        </p:nvSpPr>
        <p:spPr>
          <a:xfrm>
            <a:off x="373978" y="355450"/>
            <a:ext cx="11426595" cy="403191"/>
          </a:xfrm>
        </p:spPr>
        <p:txBody>
          <a:bodyPr/>
          <a:lstStyle/>
          <a:p>
            <a:r>
              <a:rPr lang="en-US" dirty="0"/>
              <a:t>Light Therapy </a:t>
            </a:r>
          </a:p>
          <a:p>
            <a:endParaRPr lang="en-US" dirty="0"/>
          </a:p>
        </p:txBody>
      </p:sp>
      <p:pic>
        <p:nvPicPr>
          <p:cNvPr id="5" name="Picture 4"/>
          <p:cNvPicPr>
            <a:picLocks noChangeAspect="1"/>
          </p:cNvPicPr>
          <p:nvPr/>
        </p:nvPicPr>
        <p:blipFill>
          <a:blip r:embed="rId5"/>
          <a:stretch>
            <a:fillRect/>
          </a:stretch>
        </p:blipFill>
        <p:spPr>
          <a:xfrm>
            <a:off x="7562852" y="773381"/>
            <a:ext cx="3238500" cy="2628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Audio 14">
            <a:hlinkClick r:id="" action="ppaction://media"/>
            <a:extLst>
              <a:ext uri="{FF2B5EF4-FFF2-40B4-BE49-F238E27FC236}">
                <a16:creationId xmlns:a16="http://schemas.microsoft.com/office/drawing/2014/main" id="{B04147B4-B627-4A0F-9FDA-5ACDA58FDD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05676200"/>
      </p:ext>
    </p:extLst>
  </p:cSld>
  <p:clrMapOvr>
    <a:masterClrMapping/>
  </p:clrMapOvr>
  <mc:AlternateContent xmlns:mc="http://schemas.openxmlformats.org/markup-compatibility/2006" xmlns:p14="http://schemas.microsoft.com/office/powerpoint/2010/main">
    <mc:Choice Requires="p14">
      <p:transition spd="slow" p14:dur="2000" advTm="208261"/>
    </mc:Choice>
    <mc:Fallback xmlns="">
      <p:transition spd="slow" advTm="208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000" dirty="0"/>
              <a:t>The Phovia System</a:t>
            </a:r>
          </a:p>
        </p:txBody>
      </p:sp>
      <p:pic>
        <p:nvPicPr>
          <p:cNvPr id="3" name="Audio 2">
            <a:hlinkClick r:id="" action="ppaction://media"/>
            <a:extLst>
              <a:ext uri="{FF2B5EF4-FFF2-40B4-BE49-F238E27FC236}">
                <a16:creationId xmlns:a16="http://schemas.microsoft.com/office/drawing/2014/main" id="{F7CA815F-163F-4B49-B0E4-98824BF989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7784483"/>
      </p:ext>
    </p:extLst>
  </p:cSld>
  <p:clrMapOvr>
    <a:masterClrMapping/>
  </p:clrMapOvr>
  <mc:AlternateContent xmlns:mc="http://schemas.openxmlformats.org/markup-compatibility/2006" xmlns:p14="http://schemas.microsoft.com/office/powerpoint/2010/main">
    <mc:Choice Requires="p14">
      <p:transition spd="slow" p14:dur="2000" advTm="7768"/>
    </mc:Choice>
    <mc:Fallback xmlns="">
      <p:transition spd="slow" advTm="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153B-A357-4545-8D47-6B8BA26CE61A}"/>
              </a:ext>
            </a:extLst>
          </p:cNvPr>
          <p:cNvSpPr>
            <a:spLocks noGrp="1"/>
          </p:cNvSpPr>
          <p:nvPr>
            <p:ph type="title"/>
          </p:nvPr>
        </p:nvSpPr>
        <p:spPr/>
        <p:txBody>
          <a:bodyPr/>
          <a:lstStyle/>
          <a:p>
            <a:r>
              <a:rPr lang="en-US" dirty="0"/>
              <a:t>Product Details</a:t>
            </a:r>
          </a:p>
        </p:txBody>
      </p:sp>
      <p:pic>
        <p:nvPicPr>
          <p:cNvPr id="5" name="Content Placeholder 4"/>
          <p:cNvPicPr>
            <a:picLocks noGrp="1" noChangeAspect="1"/>
          </p:cNvPicPr>
          <p:nvPr>
            <p:ph idx="1"/>
          </p:nvPr>
        </p:nvPicPr>
        <p:blipFill>
          <a:blip r:embed="rId5"/>
          <a:stretch>
            <a:fillRect/>
          </a:stretch>
        </p:blipFill>
        <p:spPr>
          <a:xfrm>
            <a:off x="911659" y="1493838"/>
            <a:ext cx="9682146" cy="4637087"/>
          </a:xfrm>
          <a:prstGeom prst="rect">
            <a:avLst/>
          </a:prstGeom>
        </p:spPr>
      </p:pic>
      <p:sp>
        <p:nvSpPr>
          <p:cNvPr id="4" name="Text Placeholder 3">
            <a:extLst>
              <a:ext uri="{FF2B5EF4-FFF2-40B4-BE49-F238E27FC236}">
                <a16:creationId xmlns:a16="http://schemas.microsoft.com/office/drawing/2014/main" id="{696FC475-3C70-2A43-ADDB-4E5A1E69B396}"/>
              </a:ext>
            </a:extLst>
          </p:cNvPr>
          <p:cNvSpPr>
            <a:spLocks noGrp="1"/>
          </p:cNvSpPr>
          <p:nvPr>
            <p:ph type="body" sz="quarter" idx="10"/>
          </p:nvPr>
        </p:nvSpPr>
        <p:spPr/>
        <p:txBody>
          <a:bodyPr/>
          <a:lstStyle/>
          <a:p>
            <a:r>
              <a:rPr lang="en-US" dirty="0"/>
              <a:t>The phovia system</a:t>
            </a:r>
          </a:p>
        </p:txBody>
      </p:sp>
      <p:sp>
        <p:nvSpPr>
          <p:cNvPr id="6" name="Rectangle 5"/>
          <p:cNvSpPr/>
          <p:nvPr/>
        </p:nvSpPr>
        <p:spPr>
          <a:xfrm>
            <a:off x="6288258" y="2377439"/>
            <a:ext cx="2897945" cy="422031"/>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7" name="Picture 6"/>
          <p:cNvPicPr>
            <a:picLocks noChangeAspect="1"/>
          </p:cNvPicPr>
          <p:nvPr/>
        </p:nvPicPr>
        <p:blipFill>
          <a:blip r:embed="rId6"/>
          <a:stretch>
            <a:fillRect/>
          </a:stretch>
        </p:blipFill>
        <p:spPr>
          <a:xfrm>
            <a:off x="6380168" y="2250830"/>
            <a:ext cx="3278292" cy="548640"/>
          </a:xfrm>
          <a:prstGeom prst="rect">
            <a:avLst/>
          </a:prstGeom>
        </p:spPr>
      </p:pic>
      <p:pic>
        <p:nvPicPr>
          <p:cNvPr id="3" name="Audio 2">
            <a:hlinkClick r:id="" action="ppaction://media"/>
            <a:extLst>
              <a:ext uri="{FF2B5EF4-FFF2-40B4-BE49-F238E27FC236}">
                <a16:creationId xmlns:a16="http://schemas.microsoft.com/office/drawing/2014/main" id="{C9331736-1536-4C30-BF66-67859337AD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1786241"/>
      </p:ext>
    </p:extLst>
  </p:cSld>
  <p:clrMapOvr>
    <a:masterClrMapping/>
  </p:clrMapOvr>
  <mc:AlternateContent xmlns:mc="http://schemas.openxmlformats.org/markup-compatibility/2006" xmlns:p14="http://schemas.microsoft.com/office/powerpoint/2010/main">
    <mc:Choice Requires="p14">
      <p:transition spd="slow" p14:dur="2000" advTm="86810"/>
    </mc:Choice>
    <mc:Fallback xmlns="">
      <p:transition spd="slow" advTm="8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The phovia system</a:t>
            </a:r>
          </a:p>
        </p:txBody>
      </p:sp>
      <p:pic>
        <p:nvPicPr>
          <p:cNvPr id="18" name="Picture 17">
            <a:extLst>
              <a:ext uri="{FF2B5EF4-FFF2-40B4-BE49-F238E27FC236}">
                <a16:creationId xmlns:a16="http://schemas.microsoft.com/office/drawing/2014/main" id="{2E1AF638-78D3-A643-83AA-F417907AD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1930" y="4069732"/>
            <a:ext cx="1958999" cy="1958999"/>
          </a:xfrm>
          <a:prstGeom prst="rect">
            <a:avLst/>
          </a:prstGeom>
          <a:effectLst>
            <a:glow rad="63500">
              <a:schemeClr val="accent1">
                <a:satMod val="175000"/>
                <a:alpha val="40000"/>
              </a:schemeClr>
            </a:glow>
          </a:effectLst>
        </p:spPr>
      </p:pic>
      <p:sp>
        <p:nvSpPr>
          <p:cNvPr id="19" name="TextBox 18">
            <a:extLst>
              <a:ext uri="{FF2B5EF4-FFF2-40B4-BE49-F238E27FC236}">
                <a16:creationId xmlns:a16="http://schemas.microsoft.com/office/drawing/2014/main" id="{CF74DBF2-566C-D041-BC5E-ADF6572099EB}"/>
              </a:ext>
            </a:extLst>
          </p:cNvPr>
          <p:cNvSpPr txBox="1"/>
          <p:nvPr/>
        </p:nvSpPr>
        <p:spPr>
          <a:xfrm>
            <a:off x="373977" y="1177614"/>
            <a:ext cx="2571105" cy="5047536"/>
          </a:xfrm>
          <a:prstGeom prst="rect">
            <a:avLst/>
          </a:prstGeom>
          <a:noFill/>
        </p:spPr>
        <p:txBody>
          <a:bodyPr wrap="square" rtlCol="0">
            <a:spAutoFit/>
          </a:bodyPr>
          <a:lstStyle/>
          <a:p>
            <a:pPr algn="r"/>
            <a:r>
              <a:rPr lang="en-US" sz="3200" b="1" dirty="0">
                <a:solidFill>
                  <a:schemeClr val="accent3"/>
                </a:solidFill>
              </a:rPr>
              <a:t>Prepare the Gel</a:t>
            </a:r>
          </a:p>
          <a:p>
            <a:pPr marL="285750" indent="-285750" algn="r">
              <a:buFont typeface="Arial" panose="020B0604020202020204" pitchFamily="34" charset="0"/>
              <a:buChar char="•"/>
            </a:pPr>
            <a:r>
              <a:rPr lang="en-US" sz="2400" dirty="0">
                <a:solidFill>
                  <a:schemeClr val="tx2"/>
                </a:solidFill>
              </a:rPr>
              <a:t>Wearing gloves, mix the entire tube of chromophore gel into the carrier agent jar and stir well with provided tongue depressor. </a:t>
            </a:r>
          </a:p>
          <a:p>
            <a:endParaRPr lang="en-US"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9432" y="1126273"/>
            <a:ext cx="1894557" cy="1958999"/>
          </a:xfrm>
          <a:prstGeom prst="rect">
            <a:avLst/>
          </a:prstGeom>
          <a:noFill/>
          <a:ln>
            <a:noFill/>
          </a:ln>
          <a:effectLst>
            <a:glow rad="63500">
              <a:schemeClr val="accent2">
                <a:satMod val="175000"/>
                <a:alpha val="40000"/>
              </a:schemeClr>
            </a:glow>
          </a:effectLst>
        </p:spPr>
      </p:pic>
      <p:sp>
        <p:nvSpPr>
          <p:cNvPr id="21" name="Content Placeholder 3">
            <a:extLst>
              <a:ext uri="{FF2B5EF4-FFF2-40B4-BE49-F238E27FC236}">
                <a16:creationId xmlns:a16="http://schemas.microsoft.com/office/drawing/2014/main" id="{3C213EBA-76D0-43FB-8642-BEC4C6452718}"/>
              </a:ext>
            </a:extLst>
          </p:cNvPr>
          <p:cNvSpPr>
            <a:spLocks noGrp="1"/>
          </p:cNvSpPr>
          <p:nvPr>
            <p:ph idx="1"/>
          </p:nvPr>
        </p:nvSpPr>
        <p:spPr>
          <a:xfrm>
            <a:off x="5508337" y="1284376"/>
            <a:ext cx="6292234" cy="5071950"/>
          </a:xfrm>
        </p:spPr>
        <p:txBody>
          <a:bodyPr>
            <a:normAutofit fontScale="85000" lnSpcReduction="20000"/>
          </a:bodyPr>
          <a:lstStyle/>
          <a:p>
            <a:pPr algn="just"/>
            <a:r>
              <a:rPr lang="en-US" dirty="0"/>
              <a:t>ALWAYS place lid back on chromophore gel container BEFORE using the LED Phovia Lamp. They are light sensitive.</a:t>
            </a:r>
          </a:p>
          <a:p>
            <a:pPr algn="just"/>
            <a:r>
              <a:rPr lang="en-US" dirty="0"/>
              <a:t>Phovia Gel, once mixed is good for ONE HOUR at room temperature and up to 24 HOURS in the refrigerator.</a:t>
            </a:r>
          </a:p>
          <a:p>
            <a:pPr algn="just"/>
            <a:r>
              <a:rPr lang="en-US" dirty="0"/>
              <a:t>For treatment of large areas, place chromophore gel on single area at a time. Wipe, gel, repeat 2-minute treatment. THEN move onto the next section of the pet. </a:t>
            </a:r>
          </a:p>
          <a:p>
            <a:pPr algn="just"/>
            <a:r>
              <a:rPr lang="en-US" sz="1800" dirty="0"/>
              <a:t>Anything you can do to reduce the gel to light prior to treatment is key. Chromophores are activated by light. In order to get the fluorescence and deeper penetration, they need full exposure for 2 min at a time close to the skin.</a:t>
            </a:r>
          </a:p>
        </p:txBody>
      </p:sp>
      <p:pic>
        <p:nvPicPr>
          <p:cNvPr id="3" name="Audio 2">
            <a:hlinkClick r:id="" action="ppaction://media"/>
            <a:extLst>
              <a:ext uri="{FF2B5EF4-FFF2-40B4-BE49-F238E27FC236}">
                <a16:creationId xmlns:a16="http://schemas.microsoft.com/office/drawing/2014/main" id="{6B9F5EC0-9294-45EB-AFDD-593D72FFFF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2952895"/>
      </p:ext>
    </p:extLst>
  </p:cSld>
  <p:clrMapOvr>
    <a:masterClrMapping/>
  </p:clrMapOvr>
  <mc:AlternateContent xmlns:mc="http://schemas.openxmlformats.org/markup-compatibility/2006" xmlns:p14="http://schemas.microsoft.com/office/powerpoint/2010/main">
    <mc:Choice Requires="p14">
      <p:transition spd="slow" p14:dur="2000" advTm="81354"/>
    </mc:Choice>
    <mc:Fallback xmlns="">
      <p:transition spd="slow" advTm="81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153B-A357-4545-8D47-6B8BA26CE61A}"/>
              </a:ext>
            </a:extLst>
          </p:cNvPr>
          <p:cNvSpPr>
            <a:spLocks noGrp="1"/>
          </p:cNvSpPr>
          <p:nvPr>
            <p:ph type="title"/>
          </p:nvPr>
        </p:nvSpPr>
        <p:spPr>
          <a:xfrm>
            <a:off x="100845" y="0"/>
            <a:ext cx="11426596" cy="532507"/>
          </a:xfrm>
        </p:spPr>
        <p:txBody>
          <a:bodyPr>
            <a:normAutofit/>
          </a:bodyPr>
          <a:lstStyle/>
          <a:p>
            <a:r>
              <a:rPr lang="en-US" sz="2800" dirty="0"/>
              <a:t>PREPARING THE PATIENT</a:t>
            </a:r>
          </a:p>
        </p:txBody>
      </p:sp>
      <p:sp>
        <p:nvSpPr>
          <p:cNvPr id="4" name="Content Placeholder 3">
            <a:extLst>
              <a:ext uri="{FF2B5EF4-FFF2-40B4-BE49-F238E27FC236}">
                <a16:creationId xmlns:a16="http://schemas.microsoft.com/office/drawing/2014/main" id="{457FF3C2-91C4-40FB-AA57-7C0349DC6E63}"/>
              </a:ext>
            </a:extLst>
          </p:cNvPr>
          <p:cNvSpPr>
            <a:spLocks noGrp="1"/>
          </p:cNvSpPr>
          <p:nvPr>
            <p:ph idx="1"/>
          </p:nvPr>
        </p:nvSpPr>
        <p:spPr/>
        <p:txBody>
          <a:bodyPr>
            <a:normAutofit/>
          </a:bodyPr>
          <a:lstStyle/>
          <a:p>
            <a:r>
              <a:rPr lang="en-US" sz="1800" dirty="0"/>
              <a:t>Prepare the patient by cleaning the area as tolerated. Hair will interfere, so a clip and clean with chlorhexidine or saline and gauze is recommended. </a:t>
            </a:r>
          </a:p>
          <a:p>
            <a:r>
              <a:rPr lang="en-US" sz="1800" dirty="0"/>
              <a:t>No iodine-based antiseptics (BETADINE) </a:t>
            </a:r>
          </a:p>
          <a:p>
            <a:r>
              <a:rPr lang="en-US" sz="1800" dirty="0"/>
              <a:t>In between applications, carefully and gently wipe area clean with saline. Pat dry. A wet surface will cause the gel to foam slightly.</a:t>
            </a:r>
          </a:p>
          <a:p>
            <a:r>
              <a:rPr lang="en-US" sz="1800" dirty="0"/>
              <a:t>Apply a 2mm layer of gel to the affected area. This is about the height of a quarter. You can apply directly to open wounds, be sure to incorporate healthy tissue edges.</a:t>
            </a:r>
          </a:p>
          <a:p>
            <a:r>
              <a:rPr lang="en-US" sz="1800" dirty="0"/>
              <a:t>Keep the lamp as close to the patient as possible (no more than 5 cm away) without touching for the duration of the treatment. The lamp will AUTOMATICALLY shut off after 2 minutes. The outer rubber bank is both removable and washable.</a:t>
            </a:r>
          </a:p>
          <a:p>
            <a:r>
              <a:rPr lang="en-US" sz="1800" dirty="0"/>
              <a:t>Do not move the lamp during treatment. </a:t>
            </a:r>
          </a:p>
          <a:p>
            <a:r>
              <a:rPr lang="en-US" sz="1800" dirty="0"/>
              <a:t>Additional goggles for the staff are available through your territory manager.</a:t>
            </a:r>
          </a:p>
        </p:txBody>
      </p:sp>
      <p:pic>
        <p:nvPicPr>
          <p:cNvPr id="3" name="Audio 2">
            <a:hlinkClick r:id="" action="ppaction://media"/>
            <a:extLst>
              <a:ext uri="{FF2B5EF4-FFF2-40B4-BE49-F238E27FC236}">
                <a16:creationId xmlns:a16="http://schemas.microsoft.com/office/drawing/2014/main" id="{1F0563CA-4F93-41CD-A178-C7F16A3B28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7530956"/>
      </p:ext>
    </p:extLst>
  </p:cSld>
  <p:clrMapOvr>
    <a:masterClrMapping/>
  </p:clrMapOvr>
  <mc:AlternateContent xmlns:mc="http://schemas.openxmlformats.org/markup-compatibility/2006" xmlns:p14="http://schemas.microsoft.com/office/powerpoint/2010/main">
    <mc:Choice Requires="p14">
      <p:transition spd="slow" p14:dur="2000" advTm="146037"/>
    </mc:Choice>
    <mc:Fallback xmlns="">
      <p:transition spd="slow" advTm="146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a:t>How to Apply </a:t>
            </a:r>
          </a:p>
        </p:txBody>
      </p:sp>
      <p:sp>
        <p:nvSpPr>
          <p:cNvPr id="4" name="Text Placeholder 3"/>
          <p:cNvSpPr>
            <a:spLocks noGrp="1"/>
          </p:cNvSpPr>
          <p:nvPr>
            <p:ph type="body" sz="quarter" idx="10"/>
          </p:nvPr>
        </p:nvSpPr>
        <p:spPr/>
        <p:txBody>
          <a:bodyPr/>
          <a:lstStyle/>
          <a:p>
            <a:r>
              <a:rPr lang="en-US" dirty="0"/>
              <a:t>The phovia system</a:t>
            </a:r>
          </a:p>
        </p:txBody>
      </p:sp>
      <p:pic>
        <p:nvPicPr>
          <p:cNvPr id="9" name="Picture 8">
            <a:extLst>
              <a:ext uri="{FF2B5EF4-FFF2-40B4-BE49-F238E27FC236}">
                <a16:creationId xmlns:a16="http://schemas.microsoft.com/office/drawing/2014/main" id="{BA13190B-BDA6-4344-B634-1FB3DA50F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678" y="2114260"/>
            <a:ext cx="1628070" cy="1293218"/>
          </a:xfrm>
          <a:prstGeom prst="rect">
            <a:avLst/>
          </a:prstGeom>
        </p:spPr>
      </p:pic>
      <p:pic>
        <p:nvPicPr>
          <p:cNvPr id="11" name="Picture 10">
            <a:extLst>
              <a:ext uri="{FF2B5EF4-FFF2-40B4-BE49-F238E27FC236}">
                <a16:creationId xmlns:a16="http://schemas.microsoft.com/office/drawing/2014/main" id="{04C4E413-FAF0-A545-B723-1C46FE71BD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6793" y="2092384"/>
            <a:ext cx="1628069" cy="1293218"/>
          </a:xfrm>
          <a:prstGeom prst="rect">
            <a:avLst/>
          </a:prstGeom>
        </p:spPr>
      </p:pic>
      <p:pic>
        <p:nvPicPr>
          <p:cNvPr id="13" name="Picture 12">
            <a:extLst>
              <a:ext uri="{FF2B5EF4-FFF2-40B4-BE49-F238E27FC236}">
                <a16:creationId xmlns:a16="http://schemas.microsoft.com/office/drawing/2014/main" id="{D6BAD00C-125F-8B44-ADEB-6157C898E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2447" y="2108263"/>
            <a:ext cx="1608079" cy="1277339"/>
          </a:xfrm>
          <a:prstGeom prst="rect">
            <a:avLst/>
          </a:prstGeom>
        </p:spPr>
      </p:pic>
      <p:pic>
        <p:nvPicPr>
          <p:cNvPr id="16" name="Picture 15">
            <a:extLst>
              <a:ext uri="{FF2B5EF4-FFF2-40B4-BE49-F238E27FC236}">
                <a16:creationId xmlns:a16="http://schemas.microsoft.com/office/drawing/2014/main" id="{EC175209-A603-C344-A469-3F0391C9C4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7015" y="2096670"/>
            <a:ext cx="1637267" cy="1300524"/>
          </a:xfrm>
          <a:prstGeom prst="rect">
            <a:avLst/>
          </a:prstGeom>
        </p:spPr>
      </p:pic>
      <p:pic>
        <p:nvPicPr>
          <p:cNvPr id="18" name="Picture 17">
            <a:extLst>
              <a:ext uri="{FF2B5EF4-FFF2-40B4-BE49-F238E27FC236}">
                <a16:creationId xmlns:a16="http://schemas.microsoft.com/office/drawing/2014/main" id="{2E1AF638-78D3-A643-83AA-F417907AD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230" y="3345978"/>
            <a:ext cx="1113205" cy="1113205"/>
          </a:xfrm>
          <a:prstGeom prst="rect">
            <a:avLst/>
          </a:prstGeom>
        </p:spPr>
      </p:pic>
      <p:sp>
        <p:nvSpPr>
          <p:cNvPr id="19" name="TextBox 18">
            <a:extLst>
              <a:ext uri="{FF2B5EF4-FFF2-40B4-BE49-F238E27FC236}">
                <a16:creationId xmlns:a16="http://schemas.microsoft.com/office/drawing/2014/main" id="{CF74DBF2-566C-D041-BC5E-ADF6572099EB}"/>
              </a:ext>
            </a:extLst>
          </p:cNvPr>
          <p:cNvSpPr txBox="1"/>
          <p:nvPr/>
        </p:nvSpPr>
        <p:spPr>
          <a:xfrm>
            <a:off x="317185" y="4640395"/>
            <a:ext cx="1875835" cy="1169551"/>
          </a:xfrm>
          <a:prstGeom prst="rect">
            <a:avLst/>
          </a:prstGeom>
          <a:noFill/>
        </p:spPr>
        <p:txBody>
          <a:bodyPr wrap="none" rtlCol="0">
            <a:spAutoFit/>
          </a:bodyPr>
          <a:lstStyle/>
          <a:p>
            <a:pPr algn="ctr"/>
            <a:r>
              <a:rPr lang="en-US" sz="2000" b="1" dirty="0">
                <a:solidFill>
                  <a:schemeClr val="accent3"/>
                </a:solidFill>
              </a:rPr>
              <a:t>Prepare the Gel</a:t>
            </a:r>
          </a:p>
          <a:p>
            <a:pPr algn="ctr"/>
            <a:r>
              <a:rPr lang="en-US" sz="1600" dirty="0">
                <a:solidFill>
                  <a:schemeClr val="tx2"/>
                </a:solidFill>
              </a:rPr>
              <a:t>Wearing gloves</a:t>
            </a:r>
          </a:p>
          <a:p>
            <a:pPr algn="ctr"/>
            <a:r>
              <a:rPr lang="en-US" sz="1600" dirty="0">
                <a:solidFill>
                  <a:schemeClr val="tx2"/>
                </a:solidFill>
              </a:rPr>
              <a:t>mix the 2 gels</a:t>
            </a:r>
          </a:p>
          <a:p>
            <a:endParaRPr lang="en-US" dirty="0"/>
          </a:p>
        </p:txBody>
      </p:sp>
      <p:sp>
        <p:nvSpPr>
          <p:cNvPr id="20" name="Rectangle 19">
            <a:extLst>
              <a:ext uri="{FF2B5EF4-FFF2-40B4-BE49-F238E27FC236}">
                <a16:creationId xmlns:a16="http://schemas.microsoft.com/office/drawing/2014/main" id="{300B1452-BA88-8B47-B000-95BA804912DD}"/>
              </a:ext>
            </a:extLst>
          </p:cNvPr>
          <p:cNvSpPr/>
          <p:nvPr/>
        </p:nvSpPr>
        <p:spPr>
          <a:xfrm>
            <a:off x="2387034" y="3612796"/>
            <a:ext cx="2155754" cy="1138773"/>
          </a:xfrm>
          <a:prstGeom prst="rect">
            <a:avLst/>
          </a:prstGeom>
        </p:spPr>
        <p:txBody>
          <a:bodyPr wrap="square">
            <a:spAutoFit/>
          </a:bodyPr>
          <a:lstStyle/>
          <a:p>
            <a:pPr algn="ctr"/>
            <a:r>
              <a:rPr lang="en-US" sz="2000" b="1" dirty="0">
                <a:solidFill>
                  <a:schemeClr val="accent3"/>
                </a:solidFill>
              </a:rPr>
              <a:t>Prepare the Pet</a:t>
            </a:r>
          </a:p>
          <a:p>
            <a:pPr algn="ctr"/>
            <a:r>
              <a:rPr lang="en-US" sz="1600" dirty="0">
                <a:solidFill>
                  <a:schemeClr val="tx2"/>
                </a:solidFill>
                <a:effectLst/>
              </a:rPr>
              <a:t>Remove any dressings,</a:t>
            </a:r>
          </a:p>
          <a:p>
            <a:pPr algn="ctr"/>
            <a:r>
              <a:rPr lang="en-US" sz="1600" dirty="0">
                <a:solidFill>
                  <a:schemeClr val="tx2"/>
                </a:solidFill>
              </a:rPr>
              <a:t>clip and clean the skin</a:t>
            </a:r>
          </a:p>
          <a:p>
            <a:pPr algn="ctr"/>
            <a:r>
              <a:rPr lang="en-US" sz="1600" dirty="0">
                <a:solidFill>
                  <a:schemeClr val="tx2"/>
                </a:solidFill>
                <a:effectLst/>
              </a:rPr>
              <a:t>using sterile saline</a:t>
            </a:r>
          </a:p>
        </p:txBody>
      </p:sp>
      <p:sp>
        <p:nvSpPr>
          <p:cNvPr id="22" name="TextBox 21">
            <a:extLst>
              <a:ext uri="{FF2B5EF4-FFF2-40B4-BE49-F238E27FC236}">
                <a16:creationId xmlns:a16="http://schemas.microsoft.com/office/drawing/2014/main" id="{C3CC1E50-1271-CA46-8805-C82A9892C771}"/>
              </a:ext>
            </a:extLst>
          </p:cNvPr>
          <p:cNvSpPr txBox="1"/>
          <p:nvPr/>
        </p:nvSpPr>
        <p:spPr>
          <a:xfrm>
            <a:off x="4816194" y="3612797"/>
            <a:ext cx="1716232" cy="1138773"/>
          </a:xfrm>
          <a:prstGeom prst="rect">
            <a:avLst/>
          </a:prstGeom>
          <a:noFill/>
        </p:spPr>
        <p:txBody>
          <a:bodyPr wrap="square" rtlCol="0">
            <a:spAutoFit/>
          </a:bodyPr>
          <a:lstStyle/>
          <a:p>
            <a:pPr algn="ctr"/>
            <a:r>
              <a:rPr lang="en-US" b="1" dirty="0">
                <a:solidFill>
                  <a:schemeClr val="accent3"/>
                </a:solidFill>
              </a:rPr>
              <a:t>Apply the Gel</a:t>
            </a:r>
          </a:p>
          <a:p>
            <a:pPr algn="ctr"/>
            <a:r>
              <a:rPr lang="en-US" sz="1600" dirty="0">
                <a:solidFill>
                  <a:schemeClr val="tx2"/>
                </a:solidFill>
              </a:rPr>
              <a:t>Apply 2 mm of gel</a:t>
            </a:r>
          </a:p>
          <a:p>
            <a:pPr algn="ctr"/>
            <a:r>
              <a:rPr lang="en-US" sz="1600" dirty="0">
                <a:solidFill>
                  <a:schemeClr val="tx2"/>
                </a:solidFill>
              </a:rPr>
              <a:t>across the area</a:t>
            </a:r>
          </a:p>
          <a:p>
            <a:endParaRPr lang="en-US" dirty="0"/>
          </a:p>
        </p:txBody>
      </p:sp>
      <p:sp>
        <p:nvSpPr>
          <p:cNvPr id="23" name="TextBox 22">
            <a:extLst>
              <a:ext uri="{FF2B5EF4-FFF2-40B4-BE49-F238E27FC236}">
                <a16:creationId xmlns:a16="http://schemas.microsoft.com/office/drawing/2014/main" id="{E1A6BB85-1678-1949-A40D-5F3D2CF8CB14}"/>
              </a:ext>
            </a:extLst>
          </p:cNvPr>
          <p:cNvSpPr txBox="1"/>
          <p:nvPr/>
        </p:nvSpPr>
        <p:spPr>
          <a:xfrm>
            <a:off x="7180414" y="3566630"/>
            <a:ext cx="2326601" cy="2923877"/>
          </a:xfrm>
          <a:prstGeom prst="rect">
            <a:avLst/>
          </a:prstGeom>
          <a:noFill/>
        </p:spPr>
        <p:txBody>
          <a:bodyPr wrap="square" lIns="91440" tIns="45720" rIns="91440" bIns="45720" rtlCol="0" anchor="t">
            <a:spAutoFit/>
          </a:bodyPr>
          <a:lstStyle/>
          <a:p>
            <a:r>
              <a:rPr lang="en-US" b="1" dirty="0">
                <a:solidFill>
                  <a:schemeClr val="accent3"/>
                </a:solidFill>
              </a:rPr>
              <a:t>Illuminate Gel</a:t>
            </a:r>
          </a:p>
          <a:p>
            <a:r>
              <a:rPr lang="en-US" b="1" dirty="0">
                <a:solidFill>
                  <a:srgbClr val="FF6600"/>
                </a:solidFill>
              </a:rPr>
              <a:t>PUT YOUR ORANGE GLASSES ON</a:t>
            </a:r>
          </a:p>
          <a:p>
            <a:r>
              <a:rPr lang="en-US" sz="1600" dirty="0">
                <a:solidFill>
                  <a:schemeClr val="tx2"/>
                </a:solidFill>
              </a:rPr>
              <a:t>During the 2-minute application, light absorbing molecules are activated by blue light generating Fluorescent Light Energy (FLE)</a:t>
            </a:r>
          </a:p>
          <a:p>
            <a:endParaRPr lang="en-US" sz="1600" dirty="0">
              <a:solidFill>
                <a:schemeClr val="tx2"/>
              </a:solidFill>
            </a:endParaRPr>
          </a:p>
          <a:p>
            <a:endParaRPr lang="en-US" dirty="0"/>
          </a:p>
        </p:txBody>
      </p:sp>
      <p:sp>
        <p:nvSpPr>
          <p:cNvPr id="24" name="TextBox 23">
            <a:extLst>
              <a:ext uri="{FF2B5EF4-FFF2-40B4-BE49-F238E27FC236}">
                <a16:creationId xmlns:a16="http://schemas.microsoft.com/office/drawing/2014/main" id="{527DF7EF-9E60-9041-92BC-767E2B91D888}"/>
              </a:ext>
            </a:extLst>
          </p:cNvPr>
          <p:cNvSpPr txBox="1"/>
          <p:nvPr/>
        </p:nvSpPr>
        <p:spPr>
          <a:xfrm>
            <a:off x="9530182" y="3566630"/>
            <a:ext cx="1117614" cy="369332"/>
          </a:xfrm>
          <a:prstGeom prst="rect">
            <a:avLst/>
          </a:prstGeom>
          <a:noFill/>
        </p:spPr>
        <p:txBody>
          <a:bodyPr wrap="none" rtlCol="0">
            <a:spAutoFit/>
          </a:bodyPr>
          <a:lstStyle/>
          <a:p>
            <a:r>
              <a:rPr lang="en-US" b="1" dirty="0">
                <a:solidFill>
                  <a:schemeClr val="accent3"/>
                </a:solidFill>
              </a:rPr>
              <a:t>Clean Gel</a:t>
            </a:r>
          </a:p>
        </p:txBody>
      </p:sp>
      <p:sp>
        <p:nvSpPr>
          <p:cNvPr id="3" name="TextBox 2">
            <a:extLst>
              <a:ext uri="{FF2B5EF4-FFF2-40B4-BE49-F238E27FC236}">
                <a16:creationId xmlns:a16="http://schemas.microsoft.com/office/drawing/2014/main" id="{A32D6C7B-EB92-E149-9C87-341C29819781}"/>
              </a:ext>
            </a:extLst>
          </p:cNvPr>
          <p:cNvSpPr txBox="1"/>
          <p:nvPr/>
        </p:nvSpPr>
        <p:spPr>
          <a:xfrm>
            <a:off x="503718" y="1638707"/>
            <a:ext cx="10222029" cy="369332"/>
          </a:xfrm>
          <a:prstGeom prst="rect">
            <a:avLst/>
          </a:prstGeom>
          <a:noFill/>
        </p:spPr>
        <p:txBody>
          <a:bodyPr wrap="none" rtlCol="0">
            <a:spAutoFit/>
          </a:bodyPr>
          <a:lstStyle/>
          <a:p>
            <a:r>
              <a:rPr lang="en-US" b="1" dirty="0">
                <a:solidFill>
                  <a:schemeClr val="accent5"/>
                </a:solidFill>
                <a:latin typeface="+mj-lt"/>
              </a:rPr>
              <a:t>Step 1                         Step 2                              Step 3                             Step 4                                  Step 5 </a:t>
            </a: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230" y="2013696"/>
            <a:ext cx="1113205" cy="1151070"/>
          </a:xfrm>
          <a:prstGeom prst="rect">
            <a:avLst/>
          </a:prstGeom>
          <a:noFill/>
          <a:ln>
            <a:noFill/>
          </a:ln>
        </p:spPr>
      </p:pic>
      <p:sp>
        <p:nvSpPr>
          <p:cNvPr id="5" name="TextBox 4"/>
          <p:cNvSpPr txBox="1"/>
          <p:nvPr/>
        </p:nvSpPr>
        <p:spPr>
          <a:xfrm>
            <a:off x="503718" y="5986994"/>
            <a:ext cx="6325578" cy="369332"/>
          </a:xfrm>
          <a:prstGeom prst="rect">
            <a:avLst/>
          </a:prstGeom>
          <a:noFill/>
        </p:spPr>
        <p:txBody>
          <a:bodyPr wrap="none" rtlCol="0">
            <a:spAutoFit/>
          </a:bodyPr>
          <a:lstStyle/>
          <a:p>
            <a:r>
              <a:rPr lang="en-US" b="1" dirty="0"/>
              <a:t>See Phovia Instructions for Use for full application instructions</a:t>
            </a:r>
          </a:p>
        </p:txBody>
      </p:sp>
      <p:sp>
        <p:nvSpPr>
          <p:cNvPr id="7" name="TextBox 6"/>
          <p:cNvSpPr txBox="1"/>
          <p:nvPr/>
        </p:nvSpPr>
        <p:spPr>
          <a:xfrm>
            <a:off x="9530182" y="4026824"/>
            <a:ext cx="2013670" cy="1077218"/>
          </a:xfrm>
          <a:prstGeom prst="rect">
            <a:avLst/>
          </a:prstGeom>
          <a:noFill/>
        </p:spPr>
        <p:txBody>
          <a:bodyPr wrap="square" lIns="91440" tIns="45720" rIns="91440" bIns="45720" rtlCol="0" anchor="t">
            <a:spAutoFit/>
          </a:bodyPr>
          <a:lstStyle/>
          <a:p>
            <a:r>
              <a:rPr lang="en-US" sz="1600" dirty="0">
                <a:solidFill>
                  <a:schemeClr val="tx2"/>
                </a:solidFill>
              </a:rPr>
              <a:t>Once cleaned repeat step 3, 4, and 5 for a back-to-back protocol</a:t>
            </a:r>
          </a:p>
        </p:txBody>
      </p:sp>
      <p:pic>
        <p:nvPicPr>
          <p:cNvPr id="21" name="Audio 20">
            <a:hlinkClick r:id="" action="ppaction://media"/>
            <a:extLst>
              <a:ext uri="{FF2B5EF4-FFF2-40B4-BE49-F238E27FC236}">
                <a16:creationId xmlns:a16="http://schemas.microsoft.com/office/drawing/2014/main" id="{DB8EE6AA-64C8-4A77-A136-D87BC4C3237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66173771"/>
      </p:ext>
    </p:extLst>
  </p:cSld>
  <p:clrMapOvr>
    <a:masterClrMapping/>
  </p:clrMapOvr>
  <mc:AlternateContent xmlns:mc="http://schemas.openxmlformats.org/markup-compatibility/2006" xmlns:p14="http://schemas.microsoft.com/office/powerpoint/2010/main">
    <mc:Choice Requires="p14">
      <p:transition spd="slow" p14:dur="2000" advTm="375218"/>
    </mc:Choice>
    <mc:Fallback xmlns="">
      <p:transition spd="slow" advTm="375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190.9|1.8"/>
</p:tagLst>
</file>

<file path=ppt/theme/theme1.xml><?xml version="1.0" encoding="utf-8"?>
<a:theme xmlns:a="http://schemas.openxmlformats.org/drawingml/2006/main" name="Office Theme">
  <a:themeElements>
    <a:clrScheme name="Phovia">
      <a:dk1>
        <a:srgbClr val="373737"/>
      </a:dk1>
      <a:lt1>
        <a:srgbClr val="FFFFFF"/>
      </a:lt1>
      <a:dk2>
        <a:srgbClr val="242F61"/>
      </a:dk2>
      <a:lt2>
        <a:srgbClr val="E6E6E6"/>
      </a:lt2>
      <a:accent1>
        <a:srgbClr val="242F61"/>
      </a:accent1>
      <a:accent2>
        <a:srgbClr val="4565AD"/>
      </a:accent2>
      <a:accent3>
        <a:srgbClr val="00A6E2"/>
      </a:accent3>
      <a:accent4>
        <a:srgbClr val="13A538"/>
      </a:accent4>
      <a:accent5>
        <a:srgbClr val="814997"/>
      </a:accent5>
      <a:accent6>
        <a:srgbClr val="AFCA0B"/>
      </a:accent6>
      <a:hlink>
        <a:srgbClr val="F39200"/>
      </a:hlink>
      <a:folHlink>
        <a:srgbClr val="FBBA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VIA_PPT_TEMPLATE-DOG [Read-Only]" id="{E4092173-87F3-486A-A879-0BC6DD4F95E5}" vid="{F3A1BB16-623B-4BCA-923F-C13CD63884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PHOVIA_PPT_TEMPLATE-DOG</Template>
  <TotalTime>20542</TotalTime>
  <Words>4976</Words>
  <Application>Microsoft Office PowerPoint</Application>
  <PresentationFormat>Widescreen</PresentationFormat>
  <Paragraphs>329</Paragraphs>
  <Slides>33</Slides>
  <Notes>33</Notes>
  <HiddenSlides>0</HiddenSlides>
  <MMClips>35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Amasis MT Pro Black</vt:lpstr>
      <vt:lpstr>Arial</vt:lpstr>
      <vt:lpstr>Calibri</vt:lpstr>
      <vt:lpstr>Courier New</vt:lpstr>
      <vt:lpstr>Franklin Gothic Book</vt:lpstr>
      <vt:lpstr>Franklin Gothic Medium</vt:lpstr>
      <vt:lpstr>MV Boli</vt:lpstr>
      <vt:lpstr>Wingdings</vt:lpstr>
      <vt:lpstr>Office Theme</vt:lpstr>
      <vt:lpstr>A New Approach to Accelerate Skin Healing</vt:lpstr>
      <vt:lpstr>PowerPoint Presentation</vt:lpstr>
      <vt:lpstr>PowerPoint Presentation</vt:lpstr>
      <vt:lpstr>Introduction </vt:lpstr>
      <vt:lpstr>PowerPoint Presentation</vt:lpstr>
      <vt:lpstr>Product Details</vt:lpstr>
      <vt:lpstr>PowerPoint Presentation</vt:lpstr>
      <vt:lpstr>PREPARING THE PATIENT</vt:lpstr>
      <vt:lpstr>How to Apply </vt:lpstr>
      <vt:lpstr>How to Use</vt:lpstr>
      <vt:lpstr>How to Use</vt:lpstr>
      <vt:lpstr>PowerPoint Presentation</vt:lpstr>
      <vt:lpstr>PowerPoint Presentation</vt:lpstr>
      <vt:lpstr>Applications</vt:lpstr>
      <vt:lpstr>Disclaimer</vt:lpstr>
      <vt:lpstr>PowerPoint Presentation</vt:lpstr>
      <vt:lpstr>PowerPoint Presentation</vt:lpstr>
      <vt:lpstr>Ventral Pyoderma – Billie</vt:lpstr>
      <vt:lpstr>Facial Pyoderma – Billie</vt:lpstr>
      <vt:lpstr>PowerPoint Presentation</vt:lpstr>
      <vt:lpstr>PowerPoint Presentation</vt:lpstr>
      <vt:lpstr>PowerPoint Presentation</vt:lpstr>
      <vt:lpstr>PowerPoint Presentation</vt:lpstr>
      <vt:lpstr>PowerPoint Presentation</vt:lpstr>
      <vt:lpstr>BENEFITS FOR CLIENT</vt:lpstr>
      <vt:lpstr>BENEFITS FOR THE CLINIC</vt:lpstr>
      <vt:lpstr>PowerPoint Presentation</vt:lpstr>
      <vt:lpstr>Workflow</vt:lpstr>
      <vt:lpstr>Pricing Options (Suggestions Only)</vt:lpstr>
      <vt:lpstr>What is my ROI?</vt:lpstr>
      <vt:lpstr> How to promote Phovia in your clinic?</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Approach to             Skin Healing</dc:title>
  <dc:creator>ROMAN Acacia</dc:creator>
  <cp:lastModifiedBy>Michelle</cp:lastModifiedBy>
  <cp:revision>1285</cp:revision>
  <cp:lastPrinted>2021-07-30T17:57:40Z</cp:lastPrinted>
  <dcterms:created xsi:type="dcterms:W3CDTF">2021-06-02T17:41:13Z</dcterms:created>
  <dcterms:modified xsi:type="dcterms:W3CDTF">2022-10-19T15:32:10Z</dcterms:modified>
</cp:coreProperties>
</file>