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256" r:id="rId2"/>
    <p:sldId id="325" r:id="rId3"/>
    <p:sldId id="345" r:id="rId4"/>
    <p:sldId id="327" r:id="rId5"/>
    <p:sldId id="328" r:id="rId6"/>
    <p:sldId id="330" r:id="rId7"/>
    <p:sldId id="331" r:id="rId8"/>
    <p:sldId id="332" r:id="rId9"/>
    <p:sldId id="333" r:id="rId10"/>
    <p:sldId id="334" r:id="rId11"/>
    <p:sldId id="335" r:id="rId12"/>
    <p:sldId id="343" r:id="rId13"/>
    <p:sldId id="344" r:id="rId14"/>
    <p:sldId id="292" r:id="rId15"/>
    <p:sldId id="336" r:id="rId16"/>
    <p:sldId id="380" r:id="rId17"/>
    <p:sldId id="354" r:id="rId18"/>
    <p:sldId id="353" r:id="rId19"/>
    <p:sldId id="357" r:id="rId20"/>
    <p:sldId id="358" r:id="rId21"/>
    <p:sldId id="360" r:id="rId22"/>
    <p:sldId id="381" r:id="rId23"/>
    <p:sldId id="382" r:id="rId24"/>
    <p:sldId id="305" r:id="rId25"/>
    <p:sldId id="302" r:id="rId26"/>
    <p:sldId id="347" r:id="rId27"/>
    <p:sldId id="383" r:id="rId28"/>
    <p:sldId id="384" r:id="rId29"/>
    <p:sldId id="385" r:id="rId30"/>
    <p:sldId id="348" r:id="rId31"/>
    <p:sldId id="386" r:id="rId32"/>
    <p:sldId id="387" r:id="rId33"/>
    <p:sldId id="351" r:id="rId34"/>
    <p:sldId id="388" r:id="rId35"/>
    <p:sldId id="342" r:id="rId36"/>
    <p:sldId id="389" r:id="rId37"/>
  </p:sldIdLst>
  <p:sldSz cx="12192000" cy="6858000"/>
  <p:notesSz cx="7077075" cy="93694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B59173E-CFB5-BD48-8680-D9089B995C3A}">
          <p14:sldIdLst>
            <p14:sldId id="256"/>
            <p14:sldId id="325"/>
            <p14:sldId id="345"/>
            <p14:sldId id="327"/>
            <p14:sldId id="328"/>
            <p14:sldId id="330"/>
            <p14:sldId id="331"/>
            <p14:sldId id="332"/>
            <p14:sldId id="333"/>
            <p14:sldId id="334"/>
            <p14:sldId id="335"/>
            <p14:sldId id="343"/>
            <p14:sldId id="344"/>
            <p14:sldId id="292"/>
            <p14:sldId id="336"/>
            <p14:sldId id="380"/>
            <p14:sldId id="354"/>
            <p14:sldId id="353"/>
            <p14:sldId id="357"/>
            <p14:sldId id="358"/>
            <p14:sldId id="360"/>
            <p14:sldId id="381"/>
            <p14:sldId id="382"/>
            <p14:sldId id="305"/>
            <p14:sldId id="302"/>
            <p14:sldId id="347"/>
            <p14:sldId id="383"/>
            <p14:sldId id="384"/>
            <p14:sldId id="385"/>
            <p14:sldId id="348"/>
            <p14:sldId id="386"/>
            <p14:sldId id="387"/>
            <p14:sldId id="351"/>
            <p14:sldId id="388"/>
            <p14:sldId id="342"/>
            <p14:sldId id="38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45EE2A-E80C-367C-794A-7DA27E5023CF}" name="WIELENGA Laura" initials="WL" userId="S::laura.wielenga@vetoquinol.com::cd503442-d268-4afe-8eaf-dde4c892a7be" providerId="AD"/>
  <p188:author id="{F55124C8-3402-3566-505B-94BF5E0F3E21}" name="ROMAN Acacia" initials="RA" userId="S::acacia.roman@vetoquinol.com::b73b25f1-7eed-4c43-8f11-087b8b50d02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IELENGA Laura" initials="WL" lastIdx="1" clrIdx="0">
    <p:extLst>
      <p:ext uri="{19B8F6BF-5375-455C-9EA6-DF929625EA0E}">
        <p15:presenceInfo xmlns:p15="http://schemas.microsoft.com/office/powerpoint/2012/main" userId="S::laura.wielenga@vetoquinol.com::cd503442-d268-4afe-8eaf-dde4c892a7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1A829"/>
    <a:srgbClr val="80B537"/>
    <a:srgbClr val="2E247B"/>
    <a:srgbClr val="FAFAFA"/>
    <a:srgbClr val="FCFCFC"/>
    <a:srgbClr val="A0C51B"/>
    <a:srgbClr val="585E5D"/>
    <a:srgbClr val="5B5E5C"/>
    <a:srgbClr val="4C8A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DF31CF-A28A-4D10-B1FA-7A7B7123D006}" v="45" dt="2022-07-28T19:31:25.143"/>
    <p1510:client id="{9FAE8B70-F39F-4DCE-A787-7BC0370C6649}" v="1" dt="2022-08-01T19:49:06.80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7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ELENGA Laura" userId="S::laura.wielenga@vetoquinol.com::cd503442-d268-4afe-8eaf-dde4c892a7be" providerId="AD" clId="Web-{9FAE8B70-F39F-4DCE-A787-7BC0370C6649}"/>
    <pc:docChg chg="modSld">
      <pc:chgData name="WIELENGA Laura" userId="S::laura.wielenga@vetoquinol.com::cd503442-d268-4afe-8eaf-dde4c892a7be" providerId="AD" clId="Web-{9FAE8B70-F39F-4DCE-A787-7BC0370C6649}" dt="2022-08-01T19:49:06.808" v="0" actId="1076"/>
      <pc:docMkLst>
        <pc:docMk/>
      </pc:docMkLst>
      <pc:sldChg chg="modSp">
        <pc:chgData name="WIELENGA Laura" userId="S::laura.wielenga@vetoquinol.com::cd503442-d268-4afe-8eaf-dde4c892a7be" providerId="AD" clId="Web-{9FAE8B70-F39F-4DCE-A787-7BC0370C6649}" dt="2022-08-01T19:49:06.808" v="0" actId="1076"/>
        <pc:sldMkLst>
          <pc:docMk/>
          <pc:sldMk cId="2596301235" sldId="327"/>
        </pc:sldMkLst>
        <pc:picChg chg="mod">
          <ac:chgData name="WIELENGA Laura" userId="S::laura.wielenga@vetoquinol.com::cd503442-d268-4afe-8eaf-dde4c892a7be" providerId="AD" clId="Web-{9FAE8B70-F39F-4DCE-A787-7BC0370C6649}" dt="2022-08-01T19:49:06.808" v="0" actId="1076"/>
          <ac:picMkLst>
            <pc:docMk/>
            <pc:sldMk cId="2596301235" sldId="327"/>
            <ac:picMk id="9" creationId="{29D8B47F-8E17-4952-B95D-C9F6B720B4A8}"/>
          </ac:picMkLst>
        </pc:picChg>
      </pc:sldChg>
    </pc:docChg>
  </pc:docChgLst>
  <pc:docChgLst>
    <pc:chgData name="ROMAN Acacia" userId="b73b25f1-7eed-4c43-8f11-087b8b50d02b" providerId="ADAL" clId="{88DF31CF-A28A-4D10-B1FA-7A7B7123D006}"/>
    <pc:docChg chg="custSel delSld modSld sldOrd modSection">
      <pc:chgData name="ROMAN Acacia" userId="b73b25f1-7eed-4c43-8f11-087b8b50d02b" providerId="ADAL" clId="{88DF31CF-A28A-4D10-B1FA-7A7B7123D006}" dt="2022-07-28T20:01:23.912" v="1311" actId="20577"/>
      <pc:docMkLst>
        <pc:docMk/>
      </pc:docMkLst>
      <pc:sldChg chg="addSp modSp">
        <pc:chgData name="ROMAN Acacia" userId="b73b25f1-7eed-4c43-8f11-087b8b50d02b" providerId="ADAL" clId="{88DF31CF-A28A-4D10-B1FA-7A7B7123D006}" dt="2022-07-28T18:34:56.444" v="1282"/>
        <pc:sldMkLst>
          <pc:docMk/>
          <pc:sldMk cId="89727710" sldId="302"/>
        </pc:sldMkLst>
        <pc:picChg chg="add mod">
          <ac:chgData name="ROMAN Acacia" userId="b73b25f1-7eed-4c43-8f11-087b8b50d02b" providerId="ADAL" clId="{88DF31CF-A28A-4D10-B1FA-7A7B7123D006}" dt="2022-07-28T18:34:56.444" v="1282"/>
          <ac:picMkLst>
            <pc:docMk/>
            <pc:sldMk cId="89727710" sldId="302"/>
            <ac:picMk id="3" creationId="{8FC084AA-4CBD-41CE-A5FF-256371311363}"/>
          </ac:picMkLst>
        </pc:picChg>
      </pc:sldChg>
      <pc:sldChg chg="addSp modSp">
        <pc:chgData name="ROMAN Acacia" userId="b73b25f1-7eed-4c43-8f11-087b8b50d02b" providerId="ADAL" clId="{88DF31CF-A28A-4D10-B1FA-7A7B7123D006}" dt="2022-07-28T18:34:29.760" v="1281"/>
        <pc:sldMkLst>
          <pc:docMk/>
          <pc:sldMk cId="303980144" sldId="305"/>
        </pc:sldMkLst>
        <pc:picChg chg="add mod">
          <ac:chgData name="ROMAN Acacia" userId="b73b25f1-7eed-4c43-8f11-087b8b50d02b" providerId="ADAL" clId="{88DF31CF-A28A-4D10-B1FA-7A7B7123D006}" dt="2022-07-28T18:34:29.760" v="1281"/>
          <ac:picMkLst>
            <pc:docMk/>
            <pc:sldMk cId="303980144" sldId="305"/>
            <ac:picMk id="6" creationId="{FA3E47D7-2597-459C-A5D2-6EC8FAA00407}"/>
          </ac:picMkLst>
        </pc:picChg>
      </pc:sldChg>
      <pc:sldChg chg="addSp modSp">
        <pc:chgData name="ROMAN Acacia" userId="b73b25f1-7eed-4c43-8f11-087b8b50d02b" providerId="ADAL" clId="{88DF31CF-A28A-4D10-B1FA-7A7B7123D006}" dt="2022-07-28T19:25:13.008" v="1305"/>
        <pc:sldMkLst>
          <pc:docMk/>
          <pc:sldMk cId="2128981134" sldId="342"/>
        </pc:sldMkLst>
        <pc:picChg chg="add mod">
          <ac:chgData name="ROMAN Acacia" userId="b73b25f1-7eed-4c43-8f11-087b8b50d02b" providerId="ADAL" clId="{88DF31CF-A28A-4D10-B1FA-7A7B7123D006}" dt="2022-07-28T19:25:13.008" v="1305"/>
          <ac:picMkLst>
            <pc:docMk/>
            <pc:sldMk cId="2128981134" sldId="342"/>
            <ac:picMk id="2" creationId="{079C49E3-8A4C-4B70-87DD-3CCED0E1A66D}"/>
          </ac:picMkLst>
        </pc:picChg>
      </pc:sldChg>
      <pc:sldChg chg="addSp delSp modSp">
        <pc:chgData name="ROMAN Acacia" userId="b73b25f1-7eed-4c43-8f11-087b8b50d02b" providerId="ADAL" clId="{88DF31CF-A28A-4D10-B1FA-7A7B7123D006}" dt="2022-07-28T18:50:34.670" v="1287"/>
        <pc:sldMkLst>
          <pc:docMk/>
          <pc:sldMk cId="1786155698" sldId="347"/>
        </pc:sldMkLst>
        <pc:graphicFrameChg chg="mod">
          <ac:chgData name="ROMAN Acacia" userId="b73b25f1-7eed-4c43-8f11-087b8b50d02b" providerId="ADAL" clId="{88DF31CF-A28A-4D10-B1FA-7A7B7123D006}" dt="2022-07-28T18:45:23.076" v="1286" actId="20577"/>
          <ac:graphicFrameMkLst>
            <pc:docMk/>
            <pc:sldMk cId="1786155698" sldId="347"/>
            <ac:graphicFrameMk id="6" creationId="{00000000-0000-0000-0000-000000000000}"/>
          </ac:graphicFrameMkLst>
        </pc:graphicFrameChg>
        <pc:picChg chg="add del mod">
          <ac:chgData name="ROMAN Acacia" userId="b73b25f1-7eed-4c43-8f11-087b8b50d02b" providerId="ADAL" clId="{88DF31CF-A28A-4D10-B1FA-7A7B7123D006}" dt="2022-07-28T18:39:42.878" v="1284"/>
          <ac:picMkLst>
            <pc:docMk/>
            <pc:sldMk cId="1786155698" sldId="347"/>
            <ac:picMk id="2" creationId="{E8E73BEF-3D71-4765-BB68-16B8D650DE4A}"/>
          </ac:picMkLst>
        </pc:picChg>
        <pc:picChg chg="add del mod">
          <ac:chgData name="ROMAN Acacia" userId="b73b25f1-7eed-4c43-8f11-087b8b50d02b" providerId="ADAL" clId="{88DF31CF-A28A-4D10-B1FA-7A7B7123D006}" dt="2022-07-28T18:41:43.578" v="1285"/>
          <ac:picMkLst>
            <pc:docMk/>
            <pc:sldMk cId="1786155698" sldId="347"/>
            <ac:picMk id="3" creationId="{B5333CE0-84B3-48AA-A5E6-ABE937FF03CE}"/>
          </ac:picMkLst>
        </pc:picChg>
        <pc:picChg chg="add del mod">
          <ac:chgData name="ROMAN Acacia" userId="b73b25f1-7eed-4c43-8f11-087b8b50d02b" providerId="ADAL" clId="{88DF31CF-A28A-4D10-B1FA-7A7B7123D006}" dt="2022-07-28T18:50:34.670" v="1287"/>
          <ac:picMkLst>
            <pc:docMk/>
            <pc:sldMk cId="1786155698" sldId="347"/>
            <ac:picMk id="7" creationId="{FA21F88B-AD2A-49C8-A104-BA6683DFF4B4}"/>
          </ac:picMkLst>
        </pc:picChg>
        <pc:picChg chg="add mod">
          <ac:chgData name="ROMAN Acacia" userId="b73b25f1-7eed-4c43-8f11-087b8b50d02b" providerId="ADAL" clId="{88DF31CF-A28A-4D10-B1FA-7A7B7123D006}" dt="2022-07-28T18:50:34.670" v="1287"/>
          <ac:picMkLst>
            <pc:docMk/>
            <pc:sldMk cId="1786155698" sldId="347"/>
            <ac:picMk id="8" creationId="{B41BB63E-7FC7-4134-99B3-E7BD403EE79C}"/>
          </ac:picMkLst>
        </pc:picChg>
      </pc:sldChg>
      <pc:sldChg chg="addSp modSp">
        <pc:chgData name="ROMAN Acacia" userId="b73b25f1-7eed-4c43-8f11-087b8b50d02b" providerId="ADAL" clId="{88DF31CF-A28A-4D10-B1FA-7A7B7123D006}" dt="2022-07-28T19:10:16.375" v="1295"/>
        <pc:sldMkLst>
          <pc:docMk/>
          <pc:sldMk cId="2508760064" sldId="348"/>
        </pc:sldMkLst>
        <pc:picChg chg="add mod">
          <ac:chgData name="ROMAN Acacia" userId="b73b25f1-7eed-4c43-8f11-087b8b50d02b" providerId="ADAL" clId="{88DF31CF-A28A-4D10-B1FA-7A7B7123D006}" dt="2022-07-28T19:10:16.375" v="1295"/>
          <ac:picMkLst>
            <pc:docMk/>
            <pc:sldMk cId="2508760064" sldId="348"/>
            <ac:picMk id="3" creationId="{6978AF68-E177-4FC7-88BE-8BC6069D20D6}"/>
          </ac:picMkLst>
        </pc:picChg>
      </pc:sldChg>
      <pc:sldChg chg="addSp delSp modSp">
        <pc:chgData name="ROMAN Acacia" userId="b73b25f1-7eed-4c43-8f11-087b8b50d02b" providerId="ADAL" clId="{88DF31CF-A28A-4D10-B1FA-7A7B7123D006}" dt="2022-07-28T19:22:57.280" v="1303"/>
        <pc:sldMkLst>
          <pc:docMk/>
          <pc:sldMk cId="3073478180" sldId="351"/>
        </pc:sldMkLst>
        <pc:picChg chg="add del mod">
          <ac:chgData name="ROMAN Acacia" userId="b73b25f1-7eed-4c43-8f11-087b8b50d02b" providerId="ADAL" clId="{88DF31CF-A28A-4D10-B1FA-7A7B7123D006}" dt="2022-07-28T19:20:48.560" v="1302"/>
          <ac:picMkLst>
            <pc:docMk/>
            <pc:sldMk cId="3073478180" sldId="351"/>
            <ac:picMk id="5" creationId="{5F6F64B0-F1F0-4703-B125-BB4D8714184A}"/>
          </ac:picMkLst>
        </pc:picChg>
        <pc:picChg chg="add del mod">
          <ac:chgData name="ROMAN Acacia" userId="b73b25f1-7eed-4c43-8f11-087b8b50d02b" providerId="ADAL" clId="{88DF31CF-A28A-4D10-B1FA-7A7B7123D006}" dt="2022-07-28T19:22:57.280" v="1303"/>
          <ac:picMkLst>
            <pc:docMk/>
            <pc:sldMk cId="3073478180" sldId="351"/>
            <ac:picMk id="6" creationId="{CCD435ED-058A-4E16-9D54-8C980FABED8F}"/>
          </ac:picMkLst>
        </pc:picChg>
        <pc:picChg chg="add mod">
          <ac:chgData name="ROMAN Acacia" userId="b73b25f1-7eed-4c43-8f11-087b8b50d02b" providerId="ADAL" clId="{88DF31CF-A28A-4D10-B1FA-7A7B7123D006}" dt="2022-07-28T19:22:57.280" v="1303"/>
          <ac:picMkLst>
            <pc:docMk/>
            <pc:sldMk cId="3073478180" sldId="351"/>
            <ac:picMk id="7" creationId="{0DFEB634-EB2B-4502-A6C0-B79BD1586DD9}"/>
          </ac:picMkLst>
        </pc:picChg>
      </pc:sldChg>
      <pc:sldChg chg="addSp delSp modSp ord modNotesTx">
        <pc:chgData name="ROMAN Acacia" userId="b73b25f1-7eed-4c43-8f11-087b8b50d02b" providerId="ADAL" clId="{88DF31CF-A28A-4D10-B1FA-7A7B7123D006}" dt="2022-07-28T18:02:33.657" v="1273"/>
        <pc:sldMkLst>
          <pc:docMk/>
          <pc:sldMk cId="1244611203" sldId="357"/>
        </pc:sldMkLst>
        <pc:picChg chg="del">
          <ac:chgData name="ROMAN Acacia" userId="b73b25f1-7eed-4c43-8f11-087b8b50d02b" providerId="ADAL" clId="{88DF31CF-A28A-4D10-B1FA-7A7B7123D006}" dt="2022-07-28T18:02:33.657" v="1273"/>
          <ac:picMkLst>
            <pc:docMk/>
            <pc:sldMk cId="1244611203" sldId="357"/>
            <ac:picMk id="2" creationId="{13F66447-B53C-4744-8DB8-E1F06B571239}"/>
          </ac:picMkLst>
        </pc:picChg>
        <pc:picChg chg="add mod">
          <ac:chgData name="ROMAN Acacia" userId="b73b25f1-7eed-4c43-8f11-087b8b50d02b" providerId="ADAL" clId="{88DF31CF-A28A-4D10-B1FA-7A7B7123D006}" dt="2022-07-28T18:02:33.657" v="1273"/>
          <ac:picMkLst>
            <pc:docMk/>
            <pc:sldMk cId="1244611203" sldId="357"/>
            <ac:picMk id="4" creationId="{CC5CE001-CA4B-432C-B987-93C6141D48EA}"/>
          </ac:picMkLst>
        </pc:picChg>
      </pc:sldChg>
      <pc:sldChg chg="addSp modSp">
        <pc:chgData name="ROMAN Acacia" userId="b73b25f1-7eed-4c43-8f11-087b8b50d02b" providerId="ADAL" clId="{88DF31CF-A28A-4D10-B1FA-7A7B7123D006}" dt="2022-07-28T18:08:59.937" v="1274"/>
        <pc:sldMkLst>
          <pc:docMk/>
          <pc:sldMk cId="2068988716" sldId="358"/>
        </pc:sldMkLst>
        <pc:picChg chg="add mod">
          <ac:chgData name="ROMAN Acacia" userId="b73b25f1-7eed-4c43-8f11-087b8b50d02b" providerId="ADAL" clId="{88DF31CF-A28A-4D10-B1FA-7A7B7123D006}" dt="2022-07-28T18:08:59.937" v="1274"/>
          <ac:picMkLst>
            <pc:docMk/>
            <pc:sldMk cId="2068988716" sldId="358"/>
            <ac:picMk id="4" creationId="{C3AA5C41-CF4C-45F2-88F8-DC0BDB3FBEEB}"/>
          </ac:picMkLst>
        </pc:picChg>
      </pc:sldChg>
      <pc:sldChg chg="addSp modSp">
        <pc:chgData name="ROMAN Acacia" userId="b73b25f1-7eed-4c43-8f11-087b8b50d02b" providerId="ADAL" clId="{88DF31CF-A28A-4D10-B1FA-7A7B7123D006}" dt="2022-07-28T18:10:39.737" v="1275"/>
        <pc:sldMkLst>
          <pc:docMk/>
          <pc:sldMk cId="1240337286" sldId="360"/>
        </pc:sldMkLst>
        <pc:picChg chg="add mod">
          <ac:chgData name="ROMAN Acacia" userId="b73b25f1-7eed-4c43-8f11-087b8b50d02b" providerId="ADAL" clId="{88DF31CF-A28A-4D10-B1FA-7A7B7123D006}" dt="2022-07-28T18:10:39.737" v="1275"/>
          <ac:picMkLst>
            <pc:docMk/>
            <pc:sldMk cId="1240337286" sldId="360"/>
            <ac:picMk id="5" creationId="{48094A0A-947A-47FF-AE59-B3E759382753}"/>
          </ac:picMkLst>
        </pc:picChg>
      </pc:sldChg>
      <pc:sldChg chg="addSp delSp modSp del mod ord">
        <pc:chgData name="ROMAN Acacia" userId="b73b25f1-7eed-4c43-8f11-087b8b50d02b" providerId="ADAL" clId="{88DF31CF-A28A-4D10-B1FA-7A7B7123D006}" dt="2022-07-28T17:06:22.048" v="681" actId="47"/>
        <pc:sldMkLst>
          <pc:docMk/>
          <pc:sldMk cId="2689995746" sldId="362"/>
        </pc:sldMkLst>
        <pc:spChg chg="mod">
          <ac:chgData name="ROMAN Acacia" userId="b73b25f1-7eed-4c43-8f11-087b8b50d02b" providerId="ADAL" clId="{88DF31CF-A28A-4D10-B1FA-7A7B7123D006}" dt="2022-07-28T16:43:22.978" v="13" actId="20577"/>
          <ac:spMkLst>
            <pc:docMk/>
            <pc:sldMk cId="2689995746" sldId="362"/>
            <ac:spMk id="2" creationId="{E5285331-F7F8-8F87-4AA6-2E618605D89F}"/>
          </ac:spMkLst>
        </pc:spChg>
        <pc:spChg chg="mod">
          <ac:chgData name="ROMAN Acacia" userId="b73b25f1-7eed-4c43-8f11-087b8b50d02b" providerId="ADAL" clId="{88DF31CF-A28A-4D10-B1FA-7A7B7123D006}" dt="2022-07-28T16:56:44.803" v="19" actId="1076"/>
          <ac:spMkLst>
            <pc:docMk/>
            <pc:sldMk cId="2689995746" sldId="362"/>
            <ac:spMk id="4" creationId="{3CE9D27E-50CD-DC78-4BBB-56B382F3DF81}"/>
          </ac:spMkLst>
        </pc:spChg>
        <pc:picChg chg="add del mod">
          <ac:chgData name="ROMAN Acacia" userId="b73b25f1-7eed-4c43-8f11-087b8b50d02b" providerId="ADAL" clId="{88DF31CF-A28A-4D10-B1FA-7A7B7123D006}" dt="2022-07-28T16:52:58.679" v="15"/>
          <ac:picMkLst>
            <pc:docMk/>
            <pc:sldMk cId="2689995746" sldId="362"/>
            <ac:picMk id="3" creationId="{54901220-A144-484B-936F-5F4006E0F704}"/>
          </ac:picMkLst>
        </pc:picChg>
        <pc:picChg chg="del">
          <ac:chgData name="ROMAN Acacia" userId="b73b25f1-7eed-4c43-8f11-087b8b50d02b" providerId="ADAL" clId="{88DF31CF-A28A-4D10-B1FA-7A7B7123D006}" dt="2022-07-28T16:51:24.879" v="14"/>
          <ac:picMkLst>
            <pc:docMk/>
            <pc:sldMk cId="2689995746" sldId="362"/>
            <ac:picMk id="5" creationId="{57AD3C82-C056-4BB3-B8F8-88232279CC77}"/>
          </ac:picMkLst>
        </pc:picChg>
        <pc:picChg chg="add del mod">
          <ac:chgData name="ROMAN Acacia" userId="b73b25f1-7eed-4c43-8f11-087b8b50d02b" providerId="ADAL" clId="{88DF31CF-A28A-4D10-B1FA-7A7B7123D006}" dt="2022-07-28T16:55:13.650" v="16"/>
          <ac:picMkLst>
            <pc:docMk/>
            <pc:sldMk cId="2689995746" sldId="362"/>
            <ac:picMk id="6" creationId="{E616540F-8A2E-4A01-960E-2A40751ACEC1}"/>
          </ac:picMkLst>
        </pc:picChg>
        <pc:picChg chg="add del mod">
          <ac:chgData name="ROMAN Acacia" userId="b73b25f1-7eed-4c43-8f11-087b8b50d02b" providerId="ADAL" clId="{88DF31CF-A28A-4D10-B1FA-7A7B7123D006}" dt="2022-07-28T16:55:33.930" v="17"/>
          <ac:picMkLst>
            <pc:docMk/>
            <pc:sldMk cId="2689995746" sldId="362"/>
            <ac:picMk id="7" creationId="{E2BB117F-F6AF-4FF4-99BB-7C4FDAAD4947}"/>
          </ac:picMkLst>
        </pc:picChg>
        <pc:picChg chg="add del mod">
          <ac:chgData name="ROMAN Acacia" userId="b73b25f1-7eed-4c43-8f11-087b8b50d02b" providerId="ADAL" clId="{88DF31CF-A28A-4D10-B1FA-7A7B7123D006}" dt="2022-07-28T16:56:39.830" v="18"/>
          <ac:picMkLst>
            <pc:docMk/>
            <pc:sldMk cId="2689995746" sldId="362"/>
            <ac:picMk id="8" creationId="{772BE1FB-3CEC-4736-B042-E15D6B4F298A}"/>
          </ac:picMkLst>
        </pc:picChg>
        <pc:picChg chg="add mod">
          <ac:chgData name="ROMAN Acacia" userId="b73b25f1-7eed-4c43-8f11-087b8b50d02b" providerId="ADAL" clId="{88DF31CF-A28A-4D10-B1FA-7A7B7123D006}" dt="2022-07-28T16:56:39.830" v="18"/>
          <ac:picMkLst>
            <pc:docMk/>
            <pc:sldMk cId="2689995746" sldId="362"/>
            <ac:picMk id="9" creationId="{83EC6698-B121-4AD4-B3E9-B6C7471A248F}"/>
          </ac:picMkLst>
        </pc:picChg>
      </pc:sldChg>
      <pc:sldChg chg="del">
        <pc:chgData name="ROMAN Acacia" userId="b73b25f1-7eed-4c43-8f11-087b8b50d02b" providerId="ADAL" clId="{88DF31CF-A28A-4D10-B1FA-7A7B7123D006}" dt="2022-07-28T17:54:55.744" v="1270" actId="47"/>
        <pc:sldMkLst>
          <pc:docMk/>
          <pc:sldMk cId="176087306" sldId="364"/>
        </pc:sldMkLst>
      </pc:sldChg>
      <pc:sldChg chg="modSp mod">
        <pc:chgData name="ROMAN Acacia" userId="b73b25f1-7eed-4c43-8f11-087b8b50d02b" providerId="ADAL" clId="{88DF31CF-A28A-4D10-B1FA-7A7B7123D006}" dt="2022-07-28T20:01:23.912" v="1311" actId="20577"/>
        <pc:sldMkLst>
          <pc:docMk/>
          <pc:sldMk cId="2193333018" sldId="380"/>
        </pc:sldMkLst>
        <pc:spChg chg="mod">
          <ac:chgData name="ROMAN Acacia" userId="b73b25f1-7eed-4c43-8f11-087b8b50d02b" providerId="ADAL" clId="{88DF31CF-A28A-4D10-B1FA-7A7B7123D006}" dt="2022-07-28T20:01:23.912" v="1311" actId="20577"/>
          <ac:spMkLst>
            <pc:docMk/>
            <pc:sldMk cId="2193333018" sldId="380"/>
            <ac:spMk id="3" creationId="{3E725EC3-B1AF-472A-9D7B-F794F4558D6D}"/>
          </ac:spMkLst>
        </pc:spChg>
      </pc:sldChg>
      <pc:sldChg chg="addSp modSp">
        <pc:chgData name="ROMAN Acacia" userId="b73b25f1-7eed-4c43-8f11-087b8b50d02b" providerId="ADAL" clId="{88DF31CF-A28A-4D10-B1FA-7A7B7123D006}" dt="2022-07-28T18:17:41.780" v="1276"/>
        <pc:sldMkLst>
          <pc:docMk/>
          <pc:sldMk cId="2297463104" sldId="381"/>
        </pc:sldMkLst>
        <pc:picChg chg="add mod">
          <ac:chgData name="ROMAN Acacia" userId="b73b25f1-7eed-4c43-8f11-087b8b50d02b" providerId="ADAL" clId="{88DF31CF-A28A-4D10-B1FA-7A7B7123D006}" dt="2022-07-28T18:17:41.780" v="1276"/>
          <ac:picMkLst>
            <pc:docMk/>
            <pc:sldMk cId="2297463104" sldId="381"/>
            <ac:picMk id="2" creationId="{8E36258C-B0CB-49FF-9BD6-DBF4A94932BC}"/>
          </ac:picMkLst>
        </pc:picChg>
      </pc:sldChg>
      <pc:sldChg chg="addSp delSp modSp">
        <pc:chgData name="ROMAN Acacia" userId="b73b25f1-7eed-4c43-8f11-087b8b50d02b" providerId="ADAL" clId="{88DF31CF-A28A-4D10-B1FA-7A7B7123D006}" dt="2022-07-28T18:29:32.493" v="1280"/>
        <pc:sldMkLst>
          <pc:docMk/>
          <pc:sldMk cId="2629549097" sldId="382"/>
        </pc:sldMkLst>
        <pc:picChg chg="add del mod">
          <ac:chgData name="ROMAN Acacia" userId="b73b25f1-7eed-4c43-8f11-087b8b50d02b" providerId="ADAL" clId="{88DF31CF-A28A-4D10-B1FA-7A7B7123D006}" dt="2022-07-28T18:26:02.308" v="1278"/>
          <ac:picMkLst>
            <pc:docMk/>
            <pc:sldMk cId="2629549097" sldId="382"/>
            <ac:picMk id="2" creationId="{65CEF02A-4BF0-426E-A9A1-840E8EABFBA4}"/>
          </ac:picMkLst>
        </pc:picChg>
        <pc:picChg chg="add del mod">
          <ac:chgData name="ROMAN Acacia" userId="b73b25f1-7eed-4c43-8f11-087b8b50d02b" providerId="ADAL" clId="{88DF31CF-A28A-4D10-B1FA-7A7B7123D006}" dt="2022-07-28T18:26:30.508" v="1279"/>
          <ac:picMkLst>
            <pc:docMk/>
            <pc:sldMk cId="2629549097" sldId="382"/>
            <ac:picMk id="4" creationId="{7FAF3037-C672-4E6D-8342-03CB1AE032D6}"/>
          </ac:picMkLst>
        </pc:picChg>
        <pc:picChg chg="add del mod">
          <ac:chgData name="ROMAN Acacia" userId="b73b25f1-7eed-4c43-8f11-087b8b50d02b" providerId="ADAL" clId="{88DF31CF-A28A-4D10-B1FA-7A7B7123D006}" dt="2022-07-28T18:29:32.493" v="1280"/>
          <ac:picMkLst>
            <pc:docMk/>
            <pc:sldMk cId="2629549097" sldId="382"/>
            <ac:picMk id="13" creationId="{DE0B6A2D-CF8F-425D-BEEA-3EFBA556FAE9}"/>
          </ac:picMkLst>
        </pc:picChg>
        <pc:picChg chg="add mod">
          <ac:chgData name="ROMAN Acacia" userId="b73b25f1-7eed-4c43-8f11-087b8b50d02b" providerId="ADAL" clId="{88DF31CF-A28A-4D10-B1FA-7A7B7123D006}" dt="2022-07-28T18:29:32.493" v="1280"/>
          <ac:picMkLst>
            <pc:docMk/>
            <pc:sldMk cId="2629549097" sldId="382"/>
            <ac:picMk id="15" creationId="{25B8560F-3996-42EB-8A16-4D39BA1A4E74}"/>
          </ac:picMkLst>
        </pc:picChg>
      </pc:sldChg>
      <pc:sldChg chg="addSp delSp modSp">
        <pc:chgData name="ROMAN Acacia" userId="b73b25f1-7eed-4c43-8f11-087b8b50d02b" providerId="ADAL" clId="{88DF31CF-A28A-4D10-B1FA-7A7B7123D006}" dt="2022-07-28T19:00:37.797" v="1289"/>
        <pc:sldMkLst>
          <pc:docMk/>
          <pc:sldMk cId="1892790602" sldId="383"/>
        </pc:sldMkLst>
        <pc:picChg chg="add del mod">
          <ac:chgData name="ROMAN Acacia" userId="b73b25f1-7eed-4c43-8f11-087b8b50d02b" providerId="ADAL" clId="{88DF31CF-A28A-4D10-B1FA-7A7B7123D006}" dt="2022-07-28T19:00:37.797" v="1289"/>
          <ac:picMkLst>
            <pc:docMk/>
            <pc:sldMk cId="1892790602" sldId="383"/>
            <ac:picMk id="2" creationId="{3B8168E4-88B4-40AF-BC6B-093230A63C9F}"/>
          </ac:picMkLst>
        </pc:picChg>
        <pc:picChg chg="add mod">
          <ac:chgData name="ROMAN Acacia" userId="b73b25f1-7eed-4c43-8f11-087b8b50d02b" providerId="ADAL" clId="{88DF31CF-A28A-4D10-B1FA-7A7B7123D006}" dt="2022-07-28T19:00:37.797" v="1289"/>
          <ac:picMkLst>
            <pc:docMk/>
            <pc:sldMk cId="1892790602" sldId="383"/>
            <ac:picMk id="3" creationId="{876E77A1-E754-4443-B8F6-01F9A2E67EEE}"/>
          </ac:picMkLst>
        </pc:picChg>
      </pc:sldChg>
      <pc:sldChg chg="addSp delSp modSp">
        <pc:chgData name="ROMAN Acacia" userId="b73b25f1-7eed-4c43-8f11-087b8b50d02b" providerId="ADAL" clId="{88DF31CF-A28A-4D10-B1FA-7A7B7123D006}" dt="2022-07-28T19:05:50.296" v="1292"/>
        <pc:sldMkLst>
          <pc:docMk/>
          <pc:sldMk cId="3331481003" sldId="384"/>
        </pc:sldMkLst>
        <pc:picChg chg="add del mod">
          <ac:chgData name="ROMAN Acacia" userId="b73b25f1-7eed-4c43-8f11-087b8b50d02b" providerId="ADAL" clId="{88DF31CF-A28A-4D10-B1FA-7A7B7123D006}" dt="2022-07-28T19:03:35.963" v="1291"/>
          <ac:picMkLst>
            <pc:docMk/>
            <pc:sldMk cId="3331481003" sldId="384"/>
            <ac:picMk id="3" creationId="{7DCFA111-21E9-4754-8F45-37CE99FEEF64}"/>
          </ac:picMkLst>
        </pc:picChg>
        <pc:picChg chg="add del mod">
          <ac:chgData name="ROMAN Acacia" userId="b73b25f1-7eed-4c43-8f11-087b8b50d02b" providerId="ADAL" clId="{88DF31CF-A28A-4D10-B1FA-7A7B7123D006}" dt="2022-07-28T19:05:50.296" v="1292"/>
          <ac:picMkLst>
            <pc:docMk/>
            <pc:sldMk cId="3331481003" sldId="384"/>
            <ac:picMk id="4" creationId="{6FB1284B-C669-4551-BD16-C69B12C74BD4}"/>
          </ac:picMkLst>
        </pc:picChg>
        <pc:picChg chg="add mod">
          <ac:chgData name="ROMAN Acacia" userId="b73b25f1-7eed-4c43-8f11-087b8b50d02b" providerId="ADAL" clId="{88DF31CF-A28A-4D10-B1FA-7A7B7123D006}" dt="2022-07-28T19:05:50.296" v="1292"/>
          <ac:picMkLst>
            <pc:docMk/>
            <pc:sldMk cId="3331481003" sldId="384"/>
            <ac:picMk id="6" creationId="{27973F48-5BEE-4258-8D73-B5320E7D1864}"/>
          </ac:picMkLst>
        </pc:picChg>
      </pc:sldChg>
      <pc:sldChg chg="addSp delSp modSp">
        <pc:chgData name="ROMAN Acacia" userId="b73b25f1-7eed-4c43-8f11-087b8b50d02b" providerId="ADAL" clId="{88DF31CF-A28A-4D10-B1FA-7A7B7123D006}" dt="2022-07-28T19:09:19.461" v="1294"/>
        <pc:sldMkLst>
          <pc:docMk/>
          <pc:sldMk cId="313801565" sldId="385"/>
        </pc:sldMkLst>
        <pc:picChg chg="add del mod">
          <ac:chgData name="ROMAN Acacia" userId="b73b25f1-7eed-4c43-8f11-087b8b50d02b" providerId="ADAL" clId="{88DF31CF-A28A-4D10-B1FA-7A7B7123D006}" dt="2022-07-28T19:09:19.461" v="1294"/>
          <ac:picMkLst>
            <pc:docMk/>
            <pc:sldMk cId="313801565" sldId="385"/>
            <ac:picMk id="3" creationId="{E3D0F4A1-7802-4096-8EDB-41350E036C83}"/>
          </ac:picMkLst>
        </pc:picChg>
        <pc:picChg chg="add mod">
          <ac:chgData name="ROMAN Acacia" userId="b73b25f1-7eed-4c43-8f11-087b8b50d02b" providerId="ADAL" clId="{88DF31CF-A28A-4D10-B1FA-7A7B7123D006}" dt="2022-07-28T19:09:19.461" v="1294"/>
          <ac:picMkLst>
            <pc:docMk/>
            <pc:sldMk cId="313801565" sldId="385"/>
            <ac:picMk id="4" creationId="{85AAF3FD-842F-4D4A-95AA-858FA8D1F0E2}"/>
          </ac:picMkLst>
        </pc:picChg>
      </pc:sldChg>
      <pc:sldChg chg="addSp delSp modSp">
        <pc:chgData name="ROMAN Acacia" userId="b73b25f1-7eed-4c43-8f11-087b8b50d02b" providerId="ADAL" clId="{88DF31CF-A28A-4D10-B1FA-7A7B7123D006}" dt="2022-07-28T19:14:12.271" v="1297"/>
        <pc:sldMkLst>
          <pc:docMk/>
          <pc:sldMk cId="1353277583" sldId="386"/>
        </pc:sldMkLst>
        <pc:picChg chg="add del mod">
          <ac:chgData name="ROMAN Acacia" userId="b73b25f1-7eed-4c43-8f11-087b8b50d02b" providerId="ADAL" clId="{88DF31CF-A28A-4D10-B1FA-7A7B7123D006}" dt="2022-07-28T19:14:12.271" v="1297"/>
          <ac:picMkLst>
            <pc:docMk/>
            <pc:sldMk cId="1353277583" sldId="386"/>
            <ac:picMk id="5" creationId="{3E624B83-ADCD-43EB-B368-3629246DBDC2}"/>
          </ac:picMkLst>
        </pc:picChg>
        <pc:picChg chg="add mod">
          <ac:chgData name="ROMAN Acacia" userId="b73b25f1-7eed-4c43-8f11-087b8b50d02b" providerId="ADAL" clId="{88DF31CF-A28A-4D10-B1FA-7A7B7123D006}" dt="2022-07-28T19:14:12.271" v="1297"/>
          <ac:picMkLst>
            <pc:docMk/>
            <pc:sldMk cId="1353277583" sldId="386"/>
            <ac:picMk id="6" creationId="{F9405FFA-9BA9-428B-BECE-E224D2095DE2}"/>
          </ac:picMkLst>
        </pc:picChg>
      </pc:sldChg>
      <pc:sldChg chg="addSp delSp modSp">
        <pc:chgData name="ROMAN Acacia" userId="b73b25f1-7eed-4c43-8f11-087b8b50d02b" providerId="ADAL" clId="{88DF31CF-A28A-4D10-B1FA-7A7B7123D006}" dt="2022-07-28T19:17:27.298" v="1300"/>
        <pc:sldMkLst>
          <pc:docMk/>
          <pc:sldMk cId="3818527103" sldId="387"/>
        </pc:sldMkLst>
        <pc:picChg chg="add del mod">
          <ac:chgData name="ROMAN Acacia" userId="b73b25f1-7eed-4c43-8f11-087b8b50d02b" providerId="ADAL" clId="{88DF31CF-A28A-4D10-B1FA-7A7B7123D006}" dt="2022-07-28T19:16:21.612" v="1299"/>
          <ac:picMkLst>
            <pc:docMk/>
            <pc:sldMk cId="3818527103" sldId="387"/>
            <ac:picMk id="5" creationId="{220B0FDE-EF4D-4F07-81B1-AE954DC76708}"/>
          </ac:picMkLst>
        </pc:picChg>
        <pc:picChg chg="add del mod">
          <ac:chgData name="ROMAN Acacia" userId="b73b25f1-7eed-4c43-8f11-087b8b50d02b" providerId="ADAL" clId="{88DF31CF-A28A-4D10-B1FA-7A7B7123D006}" dt="2022-07-28T19:17:27.298" v="1300"/>
          <ac:picMkLst>
            <pc:docMk/>
            <pc:sldMk cId="3818527103" sldId="387"/>
            <ac:picMk id="6" creationId="{30BB344E-4795-4A24-8202-DCB5D5A81BE3}"/>
          </ac:picMkLst>
        </pc:picChg>
        <pc:picChg chg="add mod">
          <ac:chgData name="ROMAN Acacia" userId="b73b25f1-7eed-4c43-8f11-087b8b50d02b" providerId="ADAL" clId="{88DF31CF-A28A-4D10-B1FA-7A7B7123D006}" dt="2022-07-28T19:17:27.298" v="1300"/>
          <ac:picMkLst>
            <pc:docMk/>
            <pc:sldMk cId="3818527103" sldId="387"/>
            <ac:picMk id="7" creationId="{7EBE1F38-425B-4913-BA97-9CC2C023373F}"/>
          </ac:picMkLst>
        </pc:picChg>
      </pc:sldChg>
      <pc:sldChg chg="addSp delSp modSp">
        <pc:chgData name="ROMAN Acacia" userId="b73b25f1-7eed-4c43-8f11-087b8b50d02b" providerId="ADAL" clId="{88DF31CF-A28A-4D10-B1FA-7A7B7123D006}" dt="2022-07-28T19:31:25.143" v="1310"/>
        <pc:sldMkLst>
          <pc:docMk/>
          <pc:sldMk cId="634737593" sldId="388"/>
        </pc:sldMkLst>
        <pc:picChg chg="add del mod">
          <ac:chgData name="ROMAN Acacia" userId="b73b25f1-7eed-4c43-8f11-087b8b50d02b" providerId="ADAL" clId="{88DF31CF-A28A-4D10-B1FA-7A7B7123D006}" dt="2022-07-28T19:28:49.920" v="1308"/>
          <ac:picMkLst>
            <pc:docMk/>
            <pc:sldMk cId="634737593" sldId="388"/>
            <ac:picMk id="3" creationId="{CA2D0608-5F31-4B35-8A8C-9C1815AE7BE9}"/>
          </ac:picMkLst>
        </pc:picChg>
        <pc:picChg chg="add del mod">
          <ac:chgData name="ROMAN Acacia" userId="b73b25f1-7eed-4c43-8f11-087b8b50d02b" providerId="ADAL" clId="{88DF31CF-A28A-4D10-B1FA-7A7B7123D006}" dt="2022-07-28T19:30:11.552" v="1309"/>
          <ac:picMkLst>
            <pc:docMk/>
            <pc:sldMk cId="634737593" sldId="388"/>
            <ac:picMk id="5" creationId="{FB682ADD-C5FB-4F6A-871B-494581456791}"/>
          </ac:picMkLst>
        </pc:picChg>
        <pc:picChg chg="add del mod">
          <ac:chgData name="ROMAN Acacia" userId="b73b25f1-7eed-4c43-8f11-087b8b50d02b" providerId="ADAL" clId="{88DF31CF-A28A-4D10-B1FA-7A7B7123D006}" dt="2022-07-28T19:31:25.143" v="1310"/>
          <ac:picMkLst>
            <pc:docMk/>
            <pc:sldMk cId="634737593" sldId="388"/>
            <ac:picMk id="6" creationId="{45725CB5-3E21-44CD-9C85-FE7617201B78}"/>
          </ac:picMkLst>
        </pc:picChg>
        <pc:picChg chg="add mod">
          <ac:chgData name="ROMAN Acacia" userId="b73b25f1-7eed-4c43-8f11-087b8b50d02b" providerId="ADAL" clId="{88DF31CF-A28A-4D10-B1FA-7A7B7123D006}" dt="2022-07-28T19:31:25.143" v="1310"/>
          <ac:picMkLst>
            <pc:docMk/>
            <pc:sldMk cId="634737593" sldId="388"/>
            <ac:picMk id="12" creationId="{7BB60F81-ADE5-4165-AFA9-026DED83E8A6}"/>
          </ac:picMkLst>
        </pc:picChg>
      </pc:sldChg>
      <pc:sldChg chg="addSp delSp modSp mod">
        <pc:chgData name="ROMAN Acacia" userId="b73b25f1-7eed-4c43-8f11-087b8b50d02b" providerId="ADAL" clId="{88DF31CF-A28A-4D10-B1FA-7A7B7123D006}" dt="2022-07-28T19:26:15.883" v="1307"/>
        <pc:sldMkLst>
          <pc:docMk/>
          <pc:sldMk cId="1847637771" sldId="389"/>
        </pc:sldMkLst>
        <pc:spChg chg="mod">
          <ac:chgData name="ROMAN Acacia" userId="b73b25f1-7eed-4c43-8f11-087b8b50d02b" providerId="ADAL" clId="{88DF31CF-A28A-4D10-B1FA-7A7B7123D006}" dt="2022-07-28T17:57:01.834" v="1272" actId="20577"/>
          <ac:spMkLst>
            <pc:docMk/>
            <pc:sldMk cId="1847637771" sldId="389"/>
            <ac:spMk id="5" creationId="{29CE3500-BF79-49D8-84C8-6ECAA339F964}"/>
          </ac:spMkLst>
        </pc:spChg>
        <pc:picChg chg="add del mod">
          <ac:chgData name="ROMAN Acacia" userId="b73b25f1-7eed-4c43-8f11-087b8b50d02b" providerId="ADAL" clId="{88DF31CF-A28A-4D10-B1FA-7A7B7123D006}" dt="2022-07-28T19:26:15.883" v="1307"/>
          <ac:picMkLst>
            <pc:docMk/>
            <pc:sldMk cId="1847637771" sldId="389"/>
            <ac:picMk id="6" creationId="{8DDB4D33-9B64-4406-907C-AD57605AEC96}"/>
          </ac:picMkLst>
        </pc:picChg>
        <pc:picChg chg="add mod">
          <ac:chgData name="ROMAN Acacia" userId="b73b25f1-7eed-4c43-8f11-087b8b50d02b" providerId="ADAL" clId="{88DF31CF-A28A-4D10-B1FA-7A7B7123D006}" dt="2022-07-28T19:26:15.883" v="1307"/>
          <ac:picMkLst>
            <pc:docMk/>
            <pc:sldMk cId="1847637771" sldId="389"/>
            <ac:picMk id="7" creationId="{E439728F-590B-4200-AB30-CC34A82CBC7B}"/>
          </ac:picMkLst>
        </pc:pic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5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5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5A53EF-53E5-4A0A-9551-288799720F32}" type="doc">
      <dgm:prSet loTypeId="urn:microsoft.com/office/officeart/2005/8/layout/hProcess9" loCatId="process" qsTypeId="urn:microsoft.com/office/officeart/2005/8/quickstyle/simple1" qsCatId="simple" csTypeId="urn:microsoft.com/office/officeart/2005/8/colors/accent1_2" csCatId="accent1" phldr="1"/>
      <dgm:spPr/>
    </dgm:pt>
    <dgm:pt modelId="{A9E94E9C-7CF1-4847-90E7-D0F3043A1665}">
      <dgm:prSet phldrT="[Text]" custT="1"/>
      <dgm:spPr/>
      <dgm:t>
        <a:bodyPr/>
        <a:lstStyle/>
        <a:p>
          <a:pPr algn="l"/>
          <a:r>
            <a:rPr lang="en-US" sz="2400"/>
            <a:t>Objective</a:t>
          </a:r>
        </a:p>
        <a:p>
          <a:r>
            <a:rPr lang="en-US" sz="1200"/>
            <a:t>1. To evaluate the effect of FLE in managing deep pyoderma.</a:t>
          </a:r>
        </a:p>
        <a:p>
          <a:r>
            <a:rPr lang="en-US" sz="1200"/>
            <a:t>2.To evaluate  and compare the effect of Fluorescent Light Energy associated with systemic antibiotics in comparison to only systemic antibiotics on clinical manifestations of deep pyoderma.</a:t>
          </a:r>
        </a:p>
        <a:p>
          <a:endParaRPr lang="en-US" sz="200"/>
        </a:p>
      </dgm:t>
    </dgm:pt>
    <dgm:pt modelId="{8A9E58D5-FCB6-41DC-8762-B1325FAE11EE}" type="parTrans" cxnId="{C4D48190-0F80-4C21-AD9A-25E2CB772C82}">
      <dgm:prSet/>
      <dgm:spPr/>
      <dgm:t>
        <a:bodyPr/>
        <a:lstStyle/>
        <a:p>
          <a:endParaRPr lang="en-US"/>
        </a:p>
      </dgm:t>
    </dgm:pt>
    <dgm:pt modelId="{FEAC7925-70CA-4C89-8615-848C5BDE09C3}" type="sibTrans" cxnId="{C4D48190-0F80-4C21-AD9A-25E2CB772C82}">
      <dgm:prSet/>
      <dgm:spPr/>
      <dgm:t>
        <a:bodyPr/>
        <a:lstStyle/>
        <a:p>
          <a:endParaRPr lang="en-US"/>
        </a:p>
      </dgm:t>
    </dgm:pt>
    <dgm:pt modelId="{FABB8633-56E3-4ADB-A315-4EC573530FC9}">
      <dgm:prSet phldrT="[Text]" custT="1"/>
      <dgm:spPr/>
      <dgm:t>
        <a:bodyPr/>
        <a:lstStyle/>
        <a:p>
          <a:pPr algn="l"/>
          <a:r>
            <a:rPr lang="en-US" sz="2400"/>
            <a:t>Materials and Methods</a:t>
          </a:r>
          <a:endParaRPr lang="en-US" sz="2000"/>
        </a:p>
        <a:p>
          <a:r>
            <a:rPr lang="en-US" sz="1400"/>
            <a:t>A total of 27 dogs with deep pyoderma lesions were randomly assigned to four groups:</a:t>
          </a:r>
        </a:p>
        <a:p>
          <a:r>
            <a:rPr lang="en-US" sz="1400"/>
            <a:t>• Group A: systemic antibiotic bid alone*</a:t>
          </a:r>
        </a:p>
        <a:p>
          <a:r>
            <a:rPr lang="en-US" sz="1400"/>
            <a:t>• Group B: FLE twice a week + systemic antibiotic bid*</a:t>
          </a:r>
        </a:p>
        <a:p>
          <a:r>
            <a:rPr lang="en-US" sz="1400"/>
            <a:t>• Group C: FLE once a week + systemic antibiotic*</a:t>
          </a:r>
        </a:p>
        <a:p>
          <a:r>
            <a:rPr lang="en-US" sz="1400"/>
            <a:t>• Group D: FLE twice a week</a:t>
          </a:r>
          <a:endParaRPr lang="en-US" sz="900"/>
        </a:p>
        <a:p>
          <a:r>
            <a:rPr lang="en-US" sz="900"/>
            <a:t>* All dogs underwent culture and sensitivity swab sampling at the time </a:t>
          </a:r>
        </a:p>
        <a:p>
          <a:r>
            <a:rPr lang="en-US" sz="900"/>
            <a:t>   at enrollment</a:t>
          </a:r>
          <a:endParaRPr lang="en-US" sz="400"/>
        </a:p>
        <a:p>
          <a:pPr algn="l"/>
          <a:endParaRPr lang="en-US" sz="900"/>
        </a:p>
      </dgm:t>
    </dgm:pt>
    <dgm:pt modelId="{5CA7D7D4-CE32-46F5-9C01-153D1D815BE2}" type="parTrans" cxnId="{A848FDA7-6453-4FCB-9693-166B8E360CB4}">
      <dgm:prSet/>
      <dgm:spPr/>
      <dgm:t>
        <a:bodyPr/>
        <a:lstStyle/>
        <a:p>
          <a:endParaRPr lang="en-US"/>
        </a:p>
      </dgm:t>
    </dgm:pt>
    <dgm:pt modelId="{D1B971DB-E359-446A-BD08-3900387C700B}" type="sibTrans" cxnId="{A848FDA7-6453-4FCB-9693-166B8E360CB4}">
      <dgm:prSet/>
      <dgm:spPr/>
      <dgm:t>
        <a:bodyPr/>
        <a:lstStyle/>
        <a:p>
          <a:endParaRPr lang="en-US"/>
        </a:p>
      </dgm:t>
    </dgm:pt>
    <dgm:pt modelId="{BEBC4A07-6CC2-4D76-AAB0-CFE5DC7BD770}">
      <dgm:prSet phldrT="[Text]" custT="1"/>
      <dgm:spPr>
        <a:blipFill rotWithShape="0">
          <a:blip xmlns:r="http://schemas.openxmlformats.org/officeDocument/2006/relationships" r:embed="rId1"/>
          <a:stretch>
            <a:fillRect/>
          </a:stretch>
        </a:blipFill>
      </dgm:spPr>
      <dgm:t>
        <a:bodyPr/>
        <a:lstStyle/>
        <a:p>
          <a:pPr algn="l"/>
          <a:endParaRPr lang="en-US" sz="2400"/>
        </a:p>
        <a:p>
          <a:pPr algn="l"/>
          <a:endParaRPr lang="en-US" sz="2400"/>
        </a:p>
        <a:p>
          <a:pPr algn="l"/>
          <a:endParaRPr lang="en-US" sz="2400"/>
        </a:p>
        <a:p>
          <a:pPr algn="l"/>
          <a:endParaRPr lang="en-US" sz="2400"/>
        </a:p>
      </dgm:t>
    </dgm:pt>
    <dgm:pt modelId="{0EBC5588-75F7-4661-81F0-B884742AC712}" type="sibTrans" cxnId="{B4A952D3-80D6-489D-A93B-A36F8A91732F}">
      <dgm:prSet/>
      <dgm:spPr/>
      <dgm:t>
        <a:bodyPr/>
        <a:lstStyle/>
        <a:p>
          <a:endParaRPr lang="en-US"/>
        </a:p>
      </dgm:t>
    </dgm:pt>
    <dgm:pt modelId="{FF4801E1-1865-4D8B-98CA-A3D4BB1869BB}" type="parTrans" cxnId="{B4A952D3-80D6-489D-A93B-A36F8A91732F}">
      <dgm:prSet/>
      <dgm:spPr/>
      <dgm:t>
        <a:bodyPr/>
        <a:lstStyle/>
        <a:p>
          <a:endParaRPr lang="en-US"/>
        </a:p>
      </dgm:t>
    </dgm:pt>
    <dgm:pt modelId="{A85EB9C8-030B-4849-B250-8CB8D40CC705}" type="pres">
      <dgm:prSet presAssocID="{705A53EF-53E5-4A0A-9551-288799720F32}" presName="CompostProcess" presStyleCnt="0">
        <dgm:presLayoutVars>
          <dgm:dir/>
          <dgm:resizeHandles val="exact"/>
        </dgm:presLayoutVars>
      </dgm:prSet>
      <dgm:spPr/>
    </dgm:pt>
    <dgm:pt modelId="{9084D7D1-F070-4635-8EA8-8F194162708F}" type="pres">
      <dgm:prSet presAssocID="{705A53EF-53E5-4A0A-9551-288799720F32}" presName="arrow" presStyleLbl="bgShp" presStyleIdx="0" presStyleCnt="1"/>
      <dgm:spPr/>
    </dgm:pt>
    <dgm:pt modelId="{9CA7A3C4-5F9F-42BD-85CB-06038B9B2C02}" type="pres">
      <dgm:prSet presAssocID="{705A53EF-53E5-4A0A-9551-288799720F32}" presName="linearProcess" presStyleCnt="0"/>
      <dgm:spPr/>
    </dgm:pt>
    <dgm:pt modelId="{30FA6278-5BF8-4589-8628-E5FE89C71BD2}" type="pres">
      <dgm:prSet presAssocID="{A9E94E9C-7CF1-4847-90E7-D0F3043A1665}" presName="textNode" presStyleLbl="node1" presStyleIdx="0" presStyleCnt="3" custScaleY="119254">
        <dgm:presLayoutVars>
          <dgm:bulletEnabled val="1"/>
        </dgm:presLayoutVars>
      </dgm:prSet>
      <dgm:spPr/>
    </dgm:pt>
    <dgm:pt modelId="{82840D3F-9E79-46FD-A0F6-938F6FB07242}" type="pres">
      <dgm:prSet presAssocID="{FEAC7925-70CA-4C89-8615-848C5BDE09C3}" presName="sibTrans" presStyleCnt="0"/>
      <dgm:spPr/>
    </dgm:pt>
    <dgm:pt modelId="{FDF3F404-0FAA-4850-8704-8E8C5241503C}" type="pres">
      <dgm:prSet presAssocID="{FABB8633-56E3-4ADB-A315-4EC573530FC9}" presName="textNode" presStyleLbl="node1" presStyleIdx="1" presStyleCnt="3" custScaleX="164844" custScaleY="139422">
        <dgm:presLayoutVars>
          <dgm:bulletEnabled val="1"/>
        </dgm:presLayoutVars>
      </dgm:prSet>
      <dgm:spPr/>
    </dgm:pt>
    <dgm:pt modelId="{D25CE139-C9D5-4200-9A28-09CA03F8B633}" type="pres">
      <dgm:prSet presAssocID="{D1B971DB-E359-446A-BD08-3900387C700B}" presName="sibTrans" presStyleCnt="0"/>
      <dgm:spPr/>
    </dgm:pt>
    <dgm:pt modelId="{89F6D817-C031-44CB-96F6-2AD160523EBA}" type="pres">
      <dgm:prSet presAssocID="{BEBC4A07-6CC2-4D76-AAB0-CFE5DC7BD770}" presName="textNode" presStyleLbl="node1" presStyleIdx="2" presStyleCnt="3" custScaleX="122173" custScaleY="149645">
        <dgm:presLayoutVars>
          <dgm:bulletEnabled val="1"/>
        </dgm:presLayoutVars>
      </dgm:prSet>
      <dgm:spPr/>
    </dgm:pt>
  </dgm:ptLst>
  <dgm:cxnLst>
    <dgm:cxn modelId="{FFEA6325-6EB9-42BF-A45E-C1B016433CAC}" type="presOf" srcId="{BEBC4A07-6CC2-4D76-AAB0-CFE5DC7BD770}" destId="{89F6D817-C031-44CB-96F6-2AD160523EBA}" srcOrd="0" destOrd="0" presId="urn:microsoft.com/office/officeart/2005/8/layout/hProcess9"/>
    <dgm:cxn modelId="{203DEC3A-6FC2-49F2-86E0-A9B361EDF595}" type="presOf" srcId="{A9E94E9C-7CF1-4847-90E7-D0F3043A1665}" destId="{30FA6278-5BF8-4589-8628-E5FE89C71BD2}" srcOrd="0" destOrd="0" presId="urn:microsoft.com/office/officeart/2005/8/layout/hProcess9"/>
    <dgm:cxn modelId="{A08A7C68-9B5B-47BC-AFA9-8C73822A22F4}" type="presOf" srcId="{705A53EF-53E5-4A0A-9551-288799720F32}" destId="{A85EB9C8-030B-4849-B250-8CB8D40CC705}" srcOrd="0" destOrd="0" presId="urn:microsoft.com/office/officeart/2005/8/layout/hProcess9"/>
    <dgm:cxn modelId="{C4D48190-0F80-4C21-AD9A-25E2CB772C82}" srcId="{705A53EF-53E5-4A0A-9551-288799720F32}" destId="{A9E94E9C-7CF1-4847-90E7-D0F3043A1665}" srcOrd="0" destOrd="0" parTransId="{8A9E58D5-FCB6-41DC-8762-B1325FAE11EE}" sibTransId="{FEAC7925-70CA-4C89-8615-848C5BDE09C3}"/>
    <dgm:cxn modelId="{E13B0091-83CA-4E33-8AAD-B83054D5E3C2}" type="presOf" srcId="{FABB8633-56E3-4ADB-A315-4EC573530FC9}" destId="{FDF3F404-0FAA-4850-8704-8E8C5241503C}" srcOrd="0" destOrd="0" presId="urn:microsoft.com/office/officeart/2005/8/layout/hProcess9"/>
    <dgm:cxn modelId="{A848FDA7-6453-4FCB-9693-166B8E360CB4}" srcId="{705A53EF-53E5-4A0A-9551-288799720F32}" destId="{FABB8633-56E3-4ADB-A315-4EC573530FC9}" srcOrd="1" destOrd="0" parTransId="{5CA7D7D4-CE32-46F5-9C01-153D1D815BE2}" sibTransId="{D1B971DB-E359-446A-BD08-3900387C700B}"/>
    <dgm:cxn modelId="{B4A952D3-80D6-489D-A93B-A36F8A91732F}" srcId="{705A53EF-53E5-4A0A-9551-288799720F32}" destId="{BEBC4A07-6CC2-4D76-AAB0-CFE5DC7BD770}" srcOrd="2" destOrd="0" parTransId="{FF4801E1-1865-4D8B-98CA-A3D4BB1869BB}" sibTransId="{0EBC5588-75F7-4661-81F0-B884742AC712}"/>
    <dgm:cxn modelId="{082A7843-9922-4B9A-9717-1C141630A065}" type="presParOf" srcId="{A85EB9C8-030B-4849-B250-8CB8D40CC705}" destId="{9084D7D1-F070-4635-8EA8-8F194162708F}" srcOrd="0" destOrd="0" presId="urn:microsoft.com/office/officeart/2005/8/layout/hProcess9"/>
    <dgm:cxn modelId="{D0845496-ADDD-486E-A4CF-74F33868D430}" type="presParOf" srcId="{A85EB9C8-030B-4849-B250-8CB8D40CC705}" destId="{9CA7A3C4-5F9F-42BD-85CB-06038B9B2C02}" srcOrd="1" destOrd="0" presId="urn:microsoft.com/office/officeart/2005/8/layout/hProcess9"/>
    <dgm:cxn modelId="{803F2437-1695-448D-8C1E-FF4F9501673E}" type="presParOf" srcId="{9CA7A3C4-5F9F-42BD-85CB-06038B9B2C02}" destId="{30FA6278-5BF8-4589-8628-E5FE89C71BD2}" srcOrd="0" destOrd="0" presId="urn:microsoft.com/office/officeart/2005/8/layout/hProcess9"/>
    <dgm:cxn modelId="{D883F99D-4551-4517-84DE-012A3DA4B591}" type="presParOf" srcId="{9CA7A3C4-5F9F-42BD-85CB-06038B9B2C02}" destId="{82840D3F-9E79-46FD-A0F6-938F6FB07242}" srcOrd="1" destOrd="0" presId="urn:microsoft.com/office/officeart/2005/8/layout/hProcess9"/>
    <dgm:cxn modelId="{0F4971E5-96EF-4B05-81E1-DAAD48B867E2}" type="presParOf" srcId="{9CA7A3C4-5F9F-42BD-85CB-06038B9B2C02}" destId="{FDF3F404-0FAA-4850-8704-8E8C5241503C}" srcOrd="2" destOrd="0" presId="urn:microsoft.com/office/officeart/2005/8/layout/hProcess9"/>
    <dgm:cxn modelId="{5BD6F596-9967-4ECE-A564-D31D2B8CA4BC}" type="presParOf" srcId="{9CA7A3C4-5F9F-42BD-85CB-06038B9B2C02}" destId="{D25CE139-C9D5-4200-9A28-09CA03F8B633}" srcOrd="3" destOrd="0" presId="urn:microsoft.com/office/officeart/2005/8/layout/hProcess9"/>
    <dgm:cxn modelId="{D9E113F1-B5EC-44B4-AB12-74487142399B}" type="presParOf" srcId="{9CA7A3C4-5F9F-42BD-85CB-06038B9B2C02}" destId="{89F6D817-C031-44CB-96F6-2AD160523EBA}" srcOrd="4"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35ED5C-9231-4183-A2A2-4375BCB679C9}" type="doc">
      <dgm:prSet loTypeId="urn:microsoft.com/office/officeart/2005/8/layout/list1" loCatId="list" qsTypeId="urn:microsoft.com/office/officeart/2005/8/quickstyle/simple4" qsCatId="simple" csTypeId="urn:microsoft.com/office/officeart/2005/8/colors/accent1_2" csCatId="accent1"/>
      <dgm:spPr/>
      <dgm:t>
        <a:bodyPr/>
        <a:lstStyle/>
        <a:p>
          <a:endParaRPr lang="en-US"/>
        </a:p>
      </dgm:t>
    </dgm:pt>
    <dgm:pt modelId="{7B3B00C5-F64F-40A5-B268-D4FAC7F1B1DB}">
      <dgm:prSet/>
      <dgm:spPr/>
      <dgm:t>
        <a:bodyPr/>
        <a:lstStyle/>
        <a:p>
          <a:r>
            <a:rPr lang="en-US"/>
            <a:t>ONCE A WEEK APPLICATIONS</a:t>
          </a:r>
        </a:p>
      </dgm:t>
    </dgm:pt>
    <dgm:pt modelId="{9B38EABE-D670-40CA-A3C6-7FDB67BF31B2}" type="parTrans" cxnId="{E3E99F52-7691-4EAD-9926-827429FF3D27}">
      <dgm:prSet/>
      <dgm:spPr/>
      <dgm:t>
        <a:bodyPr/>
        <a:lstStyle/>
        <a:p>
          <a:endParaRPr lang="en-US"/>
        </a:p>
      </dgm:t>
    </dgm:pt>
    <dgm:pt modelId="{4737C16C-6FAF-4D9C-86CB-70C813C6CA2A}" type="sibTrans" cxnId="{E3E99F52-7691-4EAD-9926-827429FF3D27}">
      <dgm:prSet/>
      <dgm:spPr/>
      <dgm:t>
        <a:bodyPr/>
        <a:lstStyle/>
        <a:p>
          <a:endParaRPr lang="en-US"/>
        </a:p>
      </dgm:t>
    </dgm:pt>
    <dgm:pt modelId="{E8D2E350-C651-43BB-8A3E-735D6FB21B84}">
      <dgm:prSet/>
      <dgm:spPr/>
      <dgm:t>
        <a:bodyPr/>
        <a:lstStyle/>
        <a:p>
          <a:r>
            <a:rPr lang="en-US"/>
            <a:t>NON-INVASIVE</a:t>
          </a:r>
        </a:p>
      </dgm:t>
    </dgm:pt>
    <dgm:pt modelId="{8E7235BF-6832-47DD-AC79-AF3BEEA57B2E}" type="parTrans" cxnId="{AEBDB246-3034-49EB-B51F-C843D3B0EF20}">
      <dgm:prSet/>
      <dgm:spPr/>
      <dgm:t>
        <a:bodyPr/>
        <a:lstStyle/>
        <a:p>
          <a:endParaRPr lang="en-US"/>
        </a:p>
      </dgm:t>
    </dgm:pt>
    <dgm:pt modelId="{F8365E0C-C26C-4586-978E-900992BFA5CB}" type="sibTrans" cxnId="{AEBDB246-3034-49EB-B51F-C843D3B0EF20}">
      <dgm:prSet/>
      <dgm:spPr/>
      <dgm:t>
        <a:bodyPr/>
        <a:lstStyle/>
        <a:p>
          <a:endParaRPr lang="en-US"/>
        </a:p>
      </dgm:t>
    </dgm:pt>
    <dgm:pt modelId="{227D1E99-C385-4D83-A38D-3E3864F5CC70}">
      <dgm:prSet/>
      <dgm:spPr/>
      <dgm:t>
        <a:bodyPr/>
        <a:lstStyle/>
        <a:p>
          <a:r>
            <a:rPr lang="en-US"/>
            <a:t>COST EFFECTIVE</a:t>
          </a:r>
        </a:p>
      </dgm:t>
    </dgm:pt>
    <dgm:pt modelId="{9D3CF8FC-C9C9-49ED-94EC-002535BBB48F}" type="parTrans" cxnId="{8CCF72CD-2007-4F1E-87BB-A67E63405C11}">
      <dgm:prSet/>
      <dgm:spPr/>
      <dgm:t>
        <a:bodyPr/>
        <a:lstStyle/>
        <a:p>
          <a:endParaRPr lang="en-US"/>
        </a:p>
      </dgm:t>
    </dgm:pt>
    <dgm:pt modelId="{960074CF-BBD0-4E0C-B66A-75BCED75808A}" type="sibTrans" cxnId="{8CCF72CD-2007-4F1E-87BB-A67E63405C11}">
      <dgm:prSet/>
      <dgm:spPr/>
      <dgm:t>
        <a:bodyPr/>
        <a:lstStyle/>
        <a:p>
          <a:endParaRPr lang="en-US"/>
        </a:p>
      </dgm:t>
    </dgm:pt>
    <dgm:pt modelId="{3B5E50AB-1228-416D-B763-043B47EA9B71}">
      <dgm:prSet phldr="0"/>
      <dgm:spPr/>
      <dgm:t>
        <a:bodyPr/>
        <a:lstStyle/>
        <a:p>
          <a:pPr rtl="0"/>
          <a:r>
            <a:rPr lang="en-US">
              <a:latin typeface="Franklin Gothic Medium" panose="020B0603020102020204"/>
            </a:rPr>
            <a:t>Up to 50% FASTER HEALING TIMES</a:t>
          </a:r>
          <a:endParaRPr lang="en-US"/>
        </a:p>
      </dgm:t>
    </dgm:pt>
    <dgm:pt modelId="{F97A22E8-CB65-4729-916D-F92598619A6E}" type="parTrans" cxnId="{AFF8842F-D8B1-4A94-91B2-E364CA912A86}">
      <dgm:prSet/>
      <dgm:spPr/>
      <dgm:t>
        <a:bodyPr/>
        <a:lstStyle/>
        <a:p>
          <a:endParaRPr lang="en-US"/>
        </a:p>
      </dgm:t>
    </dgm:pt>
    <dgm:pt modelId="{A684B1AD-05E6-4B12-8BEA-C35979604518}" type="sibTrans" cxnId="{AFF8842F-D8B1-4A94-91B2-E364CA912A86}">
      <dgm:prSet/>
      <dgm:spPr/>
      <dgm:t>
        <a:bodyPr/>
        <a:lstStyle/>
        <a:p>
          <a:endParaRPr lang="en-US"/>
        </a:p>
      </dgm:t>
    </dgm:pt>
    <dgm:pt modelId="{38750542-C5E3-4769-A3F1-B73FB8528B56}">
      <dgm:prSet phldr="0"/>
      <dgm:spPr/>
      <dgm:t>
        <a:bodyPr/>
        <a:lstStyle/>
        <a:p>
          <a:pPr rtl="0"/>
          <a:r>
            <a:rPr lang="en-US"/>
            <a:t>LESS NEED FOR Rx MEDS/AT HOME TREATMENT</a:t>
          </a:r>
        </a:p>
      </dgm:t>
    </dgm:pt>
    <dgm:pt modelId="{101DD565-22C3-4071-B858-AD20EACD54AA}" type="parTrans" cxnId="{1BF3B556-6255-4684-9D8D-7EEF978CF20B}">
      <dgm:prSet/>
      <dgm:spPr/>
      <dgm:t>
        <a:bodyPr/>
        <a:lstStyle/>
        <a:p>
          <a:endParaRPr lang="en-US"/>
        </a:p>
      </dgm:t>
    </dgm:pt>
    <dgm:pt modelId="{0D6721E1-1EE8-4524-97E7-7AB411673F93}" type="sibTrans" cxnId="{1BF3B556-6255-4684-9D8D-7EEF978CF20B}">
      <dgm:prSet/>
      <dgm:spPr/>
      <dgm:t>
        <a:bodyPr/>
        <a:lstStyle/>
        <a:p>
          <a:endParaRPr lang="en-US"/>
        </a:p>
      </dgm:t>
    </dgm:pt>
    <dgm:pt modelId="{A71D02C4-8E3E-4B6E-B079-44C6ECBC3D81}" type="pres">
      <dgm:prSet presAssocID="{6135ED5C-9231-4183-A2A2-4375BCB679C9}" presName="linear" presStyleCnt="0">
        <dgm:presLayoutVars>
          <dgm:dir/>
          <dgm:animLvl val="lvl"/>
          <dgm:resizeHandles val="exact"/>
        </dgm:presLayoutVars>
      </dgm:prSet>
      <dgm:spPr/>
    </dgm:pt>
    <dgm:pt modelId="{02171B51-F4E7-4296-A7FF-C3459CEF937A}" type="pres">
      <dgm:prSet presAssocID="{7B3B00C5-F64F-40A5-B268-D4FAC7F1B1DB}" presName="parentLin" presStyleCnt="0"/>
      <dgm:spPr/>
    </dgm:pt>
    <dgm:pt modelId="{2635D860-A31F-4A6C-AC14-294B4A50FEBA}" type="pres">
      <dgm:prSet presAssocID="{7B3B00C5-F64F-40A5-B268-D4FAC7F1B1DB}" presName="parentLeftMargin" presStyleLbl="node1" presStyleIdx="0" presStyleCnt="5"/>
      <dgm:spPr/>
    </dgm:pt>
    <dgm:pt modelId="{40BA4D0A-41F4-4CFE-A5F9-FDC229FE0130}" type="pres">
      <dgm:prSet presAssocID="{7B3B00C5-F64F-40A5-B268-D4FAC7F1B1DB}" presName="parentText" presStyleLbl="node1" presStyleIdx="0" presStyleCnt="5">
        <dgm:presLayoutVars>
          <dgm:chMax val="0"/>
          <dgm:bulletEnabled val="1"/>
        </dgm:presLayoutVars>
      </dgm:prSet>
      <dgm:spPr/>
    </dgm:pt>
    <dgm:pt modelId="{A35E4C86-E051-4F39-92C0-A6C66F50EB11}" type="pres">
      <dgm:prSet presAssocID="{7B3B00C5-F64F-40A5-B268-D4FAC7F1B1DB}" presName="negativeSpace" presStyleCnt="0"/>
      <dgm:spPr/>
    </dgm:pt>
    <dgm:pt modelId="{839C7EB7-177D-421B-BCE7-F9CCE3B9EEAD}" type="pres">
      <dgm:prSet presAssocID="{7B3B00C5-F64F-40A5-B268-D4FAC7F1B1DB}" presName="childText" presStyleLbl="conFgAcc1" presStyleIdx="0" presStyleCnt="5">
        <dgm:presLayoutVars>
          <dgm:bulletEnabled val="1"/>
        </dgm:presLayoutVars>
      </dgm:prSet>
      <dgm:spPr/>
    </dgm:pt>
    <dgm:pt modelId="{A5152657-1686-46DD-B1E7-568297BB1D7D}" type="pres">
      <dgm:prSet presAssocID="{4737C16C-6FAF-4D9C-86CB-70C813C6CA2A}" presName="spaceBetweenRectangles" presStyleCnt="0"/>
      <dgm:spPr/>
    </dgm:pt>
    <dgm:pt modelId="{9CD9E61D-2691-44EF-A085-92B4572CC0BF}" type="pres">
      <dgm:prSet presAssocID="{E8D2E350-C651-43BB-8A3E-735D6FB21B84}" presName="parentLin" presStyleCnt="0"/>
      <dgm:spPr/>
    </dgm:pt>
    <dgm:pt modelId="{9602FD69-37AD-4475-A6E2-AE09389A6CF2}" type="pres">
      <dgm:prSet presAssocID="{E8D2E350-C651-43BB-8A3E-735D6FB21B84}" presName="parentLeftMargin" presStyleLbl="node1" presStyleIdx="0" presStyleCnt="5"/>
      <dgm:spPr/>
    </dgm:pt>
    <dgm:pt modelId="{05146826-C714-4DC1-8096-6196DDD6F2F8}" type="pres">
      <dgm:prSet presAssocID="{E8D2E350-C651-43BB-8A3E-735D6FB21B84}" presName="parentText" presStyleLbl="node1" presStyleIdx="1" presStyleCnt="5">
        <dgm:presLayoutVars>
          <dgm:chMax val="0"/>
          <dgm:bulletEnabled val="1"/>
        </dgm:presLayoutVars>
      </dgm:prSet>
      <dgm:spPr/>
    </dgm:pt>
    <dgm:pt modelId="{B6868AFB-A420-4BF9-ABB2-095E2E9D8987}" type="pres">
      <dgm:prSet presAssocID="{E8D2E350-C651-43BB-8A3E-735D6FB21B84}" presName="negativeSpace" presStyleCnt="0"/>
      <dgm:spPr/>
    </dgm:pt>
    <dgm:pt modelId="{C4EF5403-F6AA-485F-8F68-A93FA8B222A0}" type="pres">
      <dgm:prSet presAssocID="{E8D2E350-C651-43BB-8A3E-735D6FB21B84}" presName="childText" presStyleLbl="conFgAcc1" presStyleIdx="1" presStyleCnt="5">
        <dgm:presLayoutVars>
          <dgm:bulletEnabled val="1"/>
        </dgm:presLayoutVars>
      </dgm:prSet>
      <dgm:spPr/>
    </dgm:pt>
    <dgm:pt modelId="{AD4865B3-D582-4537-A605-1E5357832B9D}" type="pres">
      <dgm:prSet presAssocID="{F8365E0C-C26C-4586-978E-900992BFA5CB}" presName="spaceBetweenRectangles" presStyleCnt="0"/>
      <dgm:spPr/>
    </dgm:pt>
    <dgm:pt modelId="{888A8B72-8DB2-4B71-ACFC-08EFB81E06D2}" type="pres">
      <dgm:prSet presAssocID="{227D1E99-C385-4D83-A38D-3E3864F5CC70}" presName="parentLin" presStyleCnt="0"/>
      <dgm:spPr/>
    </dgm:pt>
    <dgm:pt modelId="{FD40159A-FAA5-483F-A026-7359006EF753}" type="pres">
      <dgm:prSet presAssocID="{227D1E99-C385-4D83-A38D-3E3864F5CC70}" presName="parentLeftMargin" presStyleLbl="node1" presStyleIdx="1" presStyleCnt="5"/>
      <dgm:spPr/>
    </dgm:pt>
    <dgm:pt modelId="{ADDE4E39-D314-449F-87B9-F3C03627AF43}" type="pres">
      <dgm:prSet presAssocID="{227D1E99-C385-4D83-A38D-3E3864F5CC70}" presName="parentText" presStyleLbl="node1" presStyleIdx="2" presStyleCnt="5">
        <dgm:presLayoutVars>
          <dgm:chMax val="0"/>
          <dgm:bulletEnabled val="1"/>
        </dgm:presLayoutVars>
      </dgm:prSet>
      <dgm:spPr/>
    </dgm:pt>
    <dgm:pt modelId="{FC4F6D44-3B90-4B7D-839D-FA7DF426ABAD}" type="pres">
      <dgm:prSet presAssocID="{227D1E99-C385-4D83-A38D-3E3864F5CC70}" presName="negativeSpace" presStyleCnt="0"/>
      <dgm:spPr/>
    </dgm:pt>
    <dgm:pt modelId="{387306E6-B0DF-45EA-836D-2F9186029186}" type="pres">
      <dgm:prSet presAssocID="{227D1E99-C385-4D83-A38D-3E3864F5CC70}" presName="childText" presStyleLbl="conFgAcc1" presStyleIdx="2" presStyleCnt="5">
        <dgm:presLayoutVars>
          <dgm:bulletEnabled val="1"/>
        </dgm:presLayoutVars>
      </dgm:prSet>
      <dgm:spPr/>
    </dgm:pt>
    <dgm:pt modelId="{A7669FF5-B25A-4737-BC11-F9BD45F595B4}" type="pres">
      <dgm:prSet presAssocID="{960074CF-BBD0-4E0C-B66A-75BCED75808A}" presName="spaceBetweenRectangles" presStyleCnt="0"/>
      <dgm:spPr/>
    </dgm:pt>
    <dgm:pt modelId="{6AF759BE-C21C-46E6-BD03-AE12EF8911BA}" type="pres">
      <dgm:prSet presAssocID="{3B5E50AB-1228-416D-B763-043B47EA9B71}" presName="parentLin" presStyleCnt="0"/>
      <dgm:spPr/>
    </dgm:pt>
    <dgm:pt modelId="{909955F7-7F87-472C-AE2F-57185304C7C8}" type="pres">
      <dgm:prSet presAssocID="{3B5E50AB-1228-416D-B763-043B47EA9B71}" presName="parentLeftMargin" presStyleLbl="node1" presStyleIdx="2" presStyleCnt="5"/>
      <dgm:spPr/>
    </dgm:pt>
    <dgm:pt modelId="{53093CCE-5F25-48D9-8874-E0E4F1A49020}" type="pres">
      <dgm:prSet presAssocID="{3B5E50AB-1228-416D-B763-043B47EA9B71}" presName="parentText" presStyleLbl="node1" presStyleIdx="3" presStyleCnt="5">
        <dgm:presLayoutVars>
          <dgm:chMax val="0"/>
          <dgm:bulletEnabled val="1"/>
        </dgm:presLayoutVars>
      </dgm:prSet>
      <dgm:spPr/>
    </dgm:pt>
    <dgm:pt modelId="{A41355A8-B216-40CE-9185-11467201F4AA}" type="pres">
      <dgm:prSet presAssocID="{3B5E50AB-1228-416D-B763-043B47EA9B71}" presName="negativeSpace" presStyleCnt="0"/>
      <dgm:spPr/>
    </dgm:pt>
    <dgm:pt modelId="{329C0A44-8A7B-4199-9E7E-8A96DF7ED4FD}" type="pres">
      <dgm:prSet presAssocID="{3B5E50AB-1228-416D-B763-043B47EA9B71}" presName="childText" presStyleLbl="conFgAcc1" presStyleIdx="3" presStyleCnt="5">
        <dgm:presLayoutVars>
          <dgm:bulletEnabled val="1"/>
        </dgm:presLayoutVars>
      </dgm:prSet>
      <dgm:spPr/>
    </dgm:pt>
    <dgm:pt modelId="{A10C4961-8115-49CE-9606-F75EE219A92F}" type="pres">
      <dgm:prSet presAssocID="{A684B1AD-05E6-4B12-8BEA-C35979604518}" presName="spaceBetweenRectangles" presStyleCnt="0"/>
      <dgm:spPr/>
    </dgm:pt>
    <dgm:pt modelId="{D9989549-DE55-420A-90D5-E64CE21DF7C0}" type="pres">
      <dgm:prSet presAssocID="{38750542-C5E3-4769-A3F1-B73FB8528B56}" presName="parentLin" presStyleCnt="0"/>
      <dgm:spPr/>
    </dgm:pt>
    <dgm:pt modelId="{59CC1D57-E054-4ADE-99A6-CA7C5D679FDE}" type="pres">
      <dgm:prSet presAssocID="{38750542-C5E3-4769-A3F1-B73FB8528B56}" presName="parentLeftMargin" presStyleLbl="node1" presStyleIdx="3" presStyleCnt="5"/>
      <dgm:spPr/>
    </dgm:pt>
    <dgm:pt modelId="{6C5B6CDF-3AD5-403A-A764-751E6A54959D}" type="pres">
      <dgm:prSet presAssocID="{38750542-C5E3-4769-A3F1-B73FB8528B56}" presName="parentText" presStyleLbl="node1" presStyleIdx="4" presStyleCnt="5">
        <dgm:presLayoutVars>
          <dgm:chMax val="0"/>
          <dgm:bulletEnabled val="1"/>
        </dgm:presLayoutVars>
      </dgm:prSet>
      <dgm:spPr/>
    </dgm:pt>
    <dgm:pt modelId="{A0149EB4-2168-41CC-BED2-F233D5114155}" type="pres">
      <dgm:prSet presAssocID="{38750542-C5E3-4769-A3F1-B73FB8528B56}" presName="negativeSpace" presStyleCnt="0"/>
      <dgm:spPr/>
    </dgm:pt>
    <dgm:pt modelId="{1817089D-BDC8-4284-B68A-02BB00D1A3DA}" type="pres">
      <dgm:prSet presAssocID="{38750542-C5E3-4769-A3F1-B73FB8528B56}" presName="childText" presStyleLbl="conFgAcc1" presStyleIdx="4" presStyleCnt="5">
        <dgm:presLayoutVars>
          <dgm:bulletEnabled val="1"/>
        </dgm:presLayoutVars>
      </dgm:prSet>
      <dgm:spPr/>
    </dgm:pt>
  </dgm:ptLst>
  <dgm:cxnLst>
    <dgm:cxn modelId="{C2D00E0F-3721-4FC6-A100-85C55335D5A7}" type="presOf" srcId="{227D1E99-C385-4D83-A38D-3E3864F5CC70}" destId="{FD40159A-FAA5-483F-A026-7359006EF753}" srcOrd="0" destOrd="0" presId="urn:microsoft.com/office/officeart/2005/8/layout/list1"/>
    <dgm:cxn modelId="{A6DEB411-B54F-48CA-91EC-F4119AECA613}" type="presOf" srcId="{7B3B00C5-F64F-40A5-B268-D4FAC7F1B1DB}" destId="{2635D860-A31F-4A6C-AC14-294B4A50FEBA}" srcOrd="0" destOrd="0" presId="urn:microsoft.com/office/officeart/2005/8/layout/list1"/>
    <dgm:cxn modelId="{2B10961B-F786-4657-A427-7C534EA1827C}" type="presOf" srcId="{3B5E50AB-1228-416D-B763-043B47EA9B71}" destId="{53093CCE-5F25-48D9-8874-E0E4F1A49020}" srcOrd="1" destOrd="0" presId="urn:microsoft.com/office/officeart/2005/8/layout/list1"/>
    <dgm:cxn modelId="{AFF8842F-D8B1-4A94-91B2-E364CA912A86}" srcId="{6135ED5C-9231-4183-A2A2-4375BCB679C9}" destId="{3B5E50AB-1228-416D-B763-043B47EA9B71}" srcOrd="3" destOrd="0" parTransId="{F97A22E8-CB65-4729-916D-F92598619A6E}" sibTransId="{A684B1AD-05E6-4B12-8BEA-C35979604518}"/>
    <dgm:cxn modelId="{E89BAE2F-03B7-4818-B237-87EDF150C230}" type="presOf" srcId="{6135ED5C-9231-4183-A2A2-4375BCB679C9}" destId="{A71D02C4-8E3E-4B6E-B079-44C6ECBC3D81}" srcOrd="0" destOrd="0" presId="urn:microsoft.com/office/officeart/2005/8/layout/list1"/>
    <dgm:cxn modelId="{96E7C72F-9779-4B88-8997-3AC31C79443D}" type="presOf" srcId="{38750542-C5E3-4769-A3F1-B73FB8528B56}" destId="{59CC1D57-E054-4ADE-99A6-CA7C5D679FDE}" srcOrd="0" destOrd="0" presId="urn:microsoft.com/office/officeart/2005/8/layout/list1"/>
    <dgm:cxn modelId="{23C2F45B-0145-4283-8DC8-E0EC70309D17}" type="presOf" srcId="{7B3B00C5-F64F-40A5-B268-D4FAC7F1B1DB}" destId="{40BA4D0A-41F4-4CFE-A5F9-FDC229FE0130}" srcOrd="1" destOrd="0" presId="urn:microsoft.com/office/officeart/2005/8/layout/list1"/>
    <dgm:cxn modelId="{8133B462-9FF3-497D-A138-9596DE571D02}" type="presOf" srcId="{227D1E99-C385-4D83-A38D-3E3864F5CC70}" destId="{ADDE4E39-D314-449F-87B9-F3C03627AF43}" srcOrd="1" destOrd="0" presId="urn:microsoft.com/office/officeart/2005/8/layout/list1"/>
    <dgm:cxn modelId="{AEBDB246-3034-49EB-B51F-C843D3B0EF20}" srcId="{6135ED5C-9231-4183-A2A2-4375BCB679C9}" destId="{E8D2E350-C651-43BB-8A3E-735D6FB21B84}" srcOrd="1" destOrd="0" parTransId="{8E7235BF-6832-47DD-AC79-AF3BEEA57B2E}" sibTransId="{F8365E0C-C26C-4586-978E-900992BFA5CB}"/>
    <dgm:cxn modelId="{EBDD9951-6813-49A8-8E67-A5EAEA2FD0AB}" type="presOf" srcId="{38750542-C5E3-4769-A3F1-B73FB8528B56}" destId="{6C5B6CDF-3AD5-403A-A764-751E6A54959D}" srcOrd="1" destOrd="0" presId="urn:microsoft.com/office/officeart/2005/8/layout/list1"/>
    <dgm:cxn modelId="{E3E99F52-7691-4EAD-9926-827429FF3D27}" srcId="{6135ED5C-9231-4183-A2A2-4375BCB679C9}" destId="{7B3B00C5-F64F-40A5-B268-D4FAC7F1B1DB}" srcOrd="0" destOrd="0" parTransId="{9B38EABE-D670-40CA-A3C6-7FDB67BF31B2}" sibTransId="{4737C16C-6FAF-4D9C-86CB-70C813C6CA2A}"/>
    <dgm:cxn modelId="{1BF3B556-6255-4684-9D8D-7EEF978CF20B}" srcId="{6135ED5C-9231-4183-A2A2-4375BCB679C9}" destId="{38750542-C5E3-4769-A3F1-B73FB8528B56}" srcOrd="4" destOrd="0" parTransId="{101DD565-22C3-4071-B858-AD20EACD54AA}" sibTransId="{0D6721E1-1EE8-4524-97E7-7AB411673F93}"/>
    <dgm:cxn modelId="{05581598-B83F-454B-9A53-444BD9306D6E}" type="presOf" srcId="{3B5E50AB-1228-416D-B763-043B47EA9B71}" destId="{909955F7-7F87-472C-AE2F-57185304C7C8}" srcOrd="0" destOrd="0" presId="urn:microsoft.com/office/officeart/2005/8/layout/list1"/>
    <dgm:cxn modelId="{147751C2-F808-48D8-B339-8717EB47BF61}" type="presOf" srcId="{E8D2E350-C651-43BB-8A3E-735D6FB21B84}" destId="{9602FD69-37AD-4475-A6E2-AE09389A6CF2}" srcOrd="0" destOrd="0" presId="urn:microsoft.com/office/officeart/2005/8/layout/list1"/>
    <dgm:cxn modelId="{8DF53FCA-854B-4E94-80C4-36448D1E3728}" type="presOf" srcId="{E8D2E350-C651-43BB-8A3E-735D6FB21B84}" destId="{05146826-C714-4DC1-8096-6196DDD6F2F8}" srcOrd="1" destOrd="0" presId="urn:microsoft.com/office/officeart/2005/8/layout/list1"/>
    <dgm:cxn modelId="{8CCF72CD-2007-4F1E-87BB-A67E63405C11}" srcId="{6135ED5C-9231-4183-A2A2-4375BCB679C9}" destId="{227D1E99-C385-4D83-A38D-3E3864F5CC70}" srcOrd="2" destOrd="0" parTransId="{9D3CF8FC-C9C9-49ED-94EC-002535BBB48F}" sibTransId="{960074CF-BBD0-4E0C-B66A-75BCED75808A}"/>
    <dgm:cxn modelId="{F6756B76-5275-446E-8321-8C01D4F59CFA}" type="presParOf" srcId="{A71D02C4-8E3E-4B6E-B079-44C6ECBC3D81}" destId="{02171B51-F4E7-4296-A7FF-C3459CEF937A}" srcOrd="0" destOrd="0" presId="urn:microsoft.com/office/officeart/2005/8/layout/list1"/>
    <dgm:cxn modelId="{FA7985B6-9933-416E-A62F-E9EC4BB1BC3E}" type="presParOf" srcId="{02171B51-F4E7-4296-A7FF-C3459CEF937A}" destId="{2635D860-A31F-4A6C-AC14-294B4A50FEBA}" srcOrd="0" destOrd="0" presId="urn:microsoft.com/office/officeart/2005/8/layout/list1"/>
    <dgm:cxn modelId="{FFC40296-9E6A-411B-A315-6639115442AB}" type="presParOf" srcId="{02171B51-F4E7-4296-A7FF-C3459CEF937A}" destId="{40BA4D0A-41F4-4CFE-A5F9-FDC229FE0130}" srcOrd="1" destOrd="0" presId="urn:microsoft.com/office/officeart/2005/8/layout/list1"/>
    <dgm:cxn modelId="{6637B991-AE71-4BD2-907E-A593D5CADF48}" type="presParOf" srcId="{A71D02C4-8E3E-4B6E-B079-44C6ECBC3D81}" destId="{A35E4C86-E051-4F39-92C0-A6C66F50EB11}" srcOrd="1" destOrd="0" presId="urn:microsoft.com/office/officeart/2005/8/layout/list1"/>
    <dgm:cxn modelId="{3DEC2095-6267-4BAC-9C88-D422E51771E4}" type="presParOf" srcId="{A71D02C4-8E3E-4B6E-B079-44C6ECBC3D81}" destId="{839C7EB7-177D-421B-BCE7-F9CCE3B9EEAD}" srcOrd="2" destOrd="0" presId="urn:microsoft.com/office/officeart/2005/8/layout/list1"/>
    <dgm:cxn modelId="{93325CC8-62DE-470F-953B-3EFACB0715AD}" type="presParOf" srcId="{A71D02C4-8E3E-4B6E-B079-44C6ECBC3D81}" destId="{A5152657-1686-46DD-B1E7-568297BB1D7D}" srcOrd="3" destOrd="0" presId="urn:microsoft.com/office/officeart/2005/8/layout/list1"/>
    <dgm:cxn modelId="{FE768AC0-06B4-431A-99F5-1CF6015F245C}" type="presParOf" srcId="{A71D02C4-8E3E-4B6E-B079-44C6ECBC3D81}" destId="{9CD9E61D-2691-44EF-A085-92B4572CC0BF}" srcOrd="4" destOrd="0" presId="urn:microsoft.com/office/officeart/2005/8/layout/list1"/>
    <dgm:cxn modelId="{B7DA8D67-C5A3-40FB-B4EF-A502F822F412}" type="presParOf" srcId="{9CD9E61D-2691-44EF-A085-92B4572CC0BF}" destId="{9602FD69-37AD-4475-A6E2-AE09389A6CF2}" srcOrd="0" destOrd="0" presId="urn:microsoft.com/office/officeart/2005/8/layout/list1"/>
    <dgm:cxn modelId="{9A47871B-C330-4982-939E-AD0C493EC5F0}" type="presParOf" srcId="{9CD9E61D-2691-44EF-A085-92B4572CC0BF}" destId="{05146826-C714-4DC1-8096-6196DDD6F2F8}" srcOrd="1" destOrd="0" presId="urn:microsoft.com/office/officeart/2005/8/layout/list1"/>
    <dgm:cxn modelId="{D77D3283-4408-4F9C-998A-DD46F35D6297}" type="presParOf" srcId="{A71D02C4-8E3E-4B6E-B079-44C6ECBC3D81}" destId="{B6868AFB-A420-4BF9-ABB2-095E2E9D8987}" srcOrd="5" destOrd="0" presId="urn:microsoft.com/office/officeart/2005/8/layout/list1"/>
    <dgm:cxn modelId="{8CF98459-8EA0-401D-94F7-24FAAA760CCE}" type="presParOf" srcId="{A71D02C4-8E3E-4B6E-B079-44C6ECBC3D81}" destId="{C4EF5403-F6AA-485F-8F68-A93FA8B222A0}" srcOrd="6" destOrd="0" presId="urn:microsoft.com/office/officeart/2005/8/layout/list1"/>
    <dgm:cxn modelId="{2955B005-5CB0-440C-9289-D0CC415B28E3}" type="presParOf" srcId="{A71D02C4-8E3E-4B6E-B079-44C6ECBC3D81}" destId="{AD4865B3-D582-4537-A605-1E5357832B9D}" srcOrd="7" destOrd="0" presId="urn:microsoft.com/office/officeart/2005/8/layout/list1"/>
    <dgm:cxn modelId="{A3E20F71-FCD8-440A-8411-1C67A0539C02}" type="presParOf" srcId="{A71D02C4-8E3E-4B6E-B079-44C6ECBC3D81}" destId="{888A8B72-8DB2-4B71-ACFC-08EFB81E06D2}" srcOrd="8" destOrd="0" presId="urn:microsoft.com/office/officeart/2005/8/layout/list1"/>
    <dgm:cxn modelId="{338E5EE3-62EE-4870-A7FA-8328A39BCAB5}" type="presParOf" srcId="{888A8B72-8DB2-4B71-ACFC-08EFB81E06D2}" destId="{FD40159A-FAA5-483F-A026-7359006EF753}" srcOrd="0" destOrd="0" presId="urn:microsoft.com/office/officeart/2005/8/layout/list1"/>
    <dgm:cxn modelId="{5FD07089-7076-453B-8ED7-C8AE20C04A74}" type="presParOf" srcId="{888A8B72-8DB2-4B71-ACFC-08EFB81E06D2}" destId="{ADDE4E39-D314-449F-87B9-F3C03627AF43}" srcOrd="1" destOrd="0" presId="urn:microsoft.com/office/officeart/2005/8/layout/list1"/>
    <dgm:cxn modelId="{297C9D89-CBFB-42D5-8380-21D112263FEF}" type="presParOf" srcId="{A71D02C4-8E3E-4B6E-B079-44C6ECBC3D81}" destId="{FC4F6D44-3B90-4B7D-839D-FA7DF426ABAD}" srcOrd="9" destOrd="0" presId="urn:microsoft.com/office/officeart/2005/8/layout/list1"/>
    <dgm:cxn modelId="{97D4DFDA-6662-4DAD-88A6-1513485C5EC3}" type="presParOf" srcId="{A71D02C4-8E3E-4B6E-B079-44C6ECBC3D81}" destId="{387306E6-B0DF-45EA-836D-2F9186029186}" srcOrd="10" destOrd="0" presId="urn:microsoft.com/office/officeart/2005/8/layout/list1"/>
    <dgm:cxn modelId="{FE0F90EF-71B4-4F5F-81DE-B5962FAFCCF4}" type="presParOf" srcId="{A71D02C4-8E3E-4B6E-B079-44C6ECBC3D81}" destId="{A7669FF5-B25A-4737-BC11-F9BD45F595B4}" srcOrd="11" destOrd="0" presId="urn:microsoft.com/office/officeart/2005/8/layout/list1"/>
    <dgm:cxn modelId="{9B672763-03F3-421E-B593-4940F3901766}" type="presParOf" srcId="{A71D02C4-8E3E-4B6E-B079-44C6ECBC3D81}" destId="{6AF759BE-C21C-46E6-BD03-AE12EF8911BA}" srcOrd="12" destOrd="0" presId="urn:microsoft.com/office/officeart/2005/8/layout/list1"/>
    <dgm:cxn modelId="{D9E432F0-655D-41F0-B6B5-9F3A05C8FFFE}" type="presParOf" srcId="{6AF759BE-C21C-46E6-BD03-AE12EF8911BA}" destId="{909955F7-7F87-472C-AE2F-57185304C7C8}" srcOrd="0" destOrd="0" presId="urn:microsoft.com/office/officeart/2005/8/layout/list1"/>
    <dgm:cxn modelId="{C2B0E131-15E4-4822-BBE4-AFEC5114B763}" type="presParOf" srcId="{6AF759BE-C21C-46E6-BD03-AE12EF8911BA}" destId="{53093CCE-5F25-48D9-8874-E0E4F1A49020}" srcOrd="1" destOrd="0" presId="urn:microsoft.com/office/officeart/2005/8/layout/list1"/>
    <dgm:cxn modelId="{B8D2DBAA-F870-4637-8FF2-B87FC2BE9257}" type="presParOf" srcId="{A71D02C4-8E3E-4B6E-B079-44C6ECBC3D81}" destId="{A41355A8-B216-40CE-9185-11467201F4AA}" srcOrd="13" destOrd="0" presId="urn:microsoft.com/office/officeart/2005/8/layout/list1"/>
    <dgm:cxn modelId="{746718BA-C36B-4ABD-9BA2-B2C90167F7E3}" type="presParOf" srcId="{A71D02C4-8E3E-4B6E-B079-44C6ECBC3D81}" destId="{329C0A44-8A7B-4199-9E7E-8A96DF7ED4FD}" srcOrd="14" destOrd="0" presId="urn:microsoft.com/office/officeart/2005/8/layout/list1"/>
    <dgm:cxn modelId="{FE5B8C6F-A681-4992-9649-46730A02920B}" type="presParOf" srcId="{A71D02C4-8E3E-4B6E-B079-44C6ECBC3D81}" destId="{A10C4961-8115-49CE-9606-F75EE219A92F}" srcOrd="15" destOrd="0" presId="urn:microsoft.com/office/officeart/2005/8/layout/list1"/>
    <dgm:cxn modelId="{7E482FFF-185F-43B8-9AF8-0593198A9418}" type="presParOf" srcId="{A71D02C4-8E3E-4B6E-B079-44C6ECBC3D81}" destId="{D9989549-DE55-420A-90D5-E64CE21DF7C0}" srcOrd="16" destOrd="0" presId="urn:microsoft.com/office/officeart/2005/8/layout/list1"/>
    <dgm:cxn modelId="{38227661-7E3B-4FF5-89E2-9A680DE405BA}" type="presParOf" srcId="{D9989549-DE55-420A-90D5-E64CE21DF7C0}" destId="{59CC1D57-E054-4ADE-99A6-CA7C5D679FDE}" srcOrd="0" destOrd="0" presId="urn:microsoft.com/office/officeart/2005/8/layout/list1"/>
    <dgm:cxn modelId="{26255E14-FE77-4E5F-AF73-687A85D318D1}" type="presParOf" srcId="{D9989549-DE55-420A-90D5-E64CE21DF7C0}" destId="{6C5B6CDF-3AD5-403A-A764-751E6A54959D}" srcOrd="1" destOrd="0" presId="urn:microsoft.com/office/officeart/2005/8/layout/list1"/>
    <dgm:cxn modelId="{AF0F294D-0DAB-46D6-B7B9-69487F791158}" type="presParOf" srcId="{A71D02C4-8E3E-4B6E-B079-44C6ECBC3D81}" destId="{A0149EB4-2168-41CC-BED2-F233D5114155}" srcOrd="17" destOrd="0" presId="urn:microsoft.com/office/officeart/2005/8/layout/list1"/>
    <dgm:cxn modelId="{B7A1EC93-35D2-4512-9768-36FFD11CDD63}" type="presParOf" srcId="{A71D02C4-8E3E-4B6E-B079-44C6ECBC3D81}" destId="{1817089D-BDC8-4284-B68A-02BB00D1A3DA}" srcOrd="18"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35ED5C-9231-4183-A2A2-4375BCB679C9}" type="doc">
      <dgm:prSet loTypeId="urn:microsoft.com/office/officeart/2005/8/layout/list1" loCatId="list" qsTypeId="urn:microsoft.com/office/officeart/2005/8/quickstyle/simple4" qsCatId="simple" csTypeId="urn:microsoft.com/office/officeart/2005/8/colors/accent1_2" csCatId="accent1"/>
      <dgm:spPr/>
      <dgm:t>
        <a:bodyPr/>
        <a:lstStyle/>
        <a:p>
          <a:endParaRPr lang="en-US"/>
        </a:p>
      </dgm:t>
    </dgm:pt>
    <dgm:pt modelId="{7B3B00C5-F64F-40A5-B268-D4FAC7F1B1DB}">
      <dgm:prSet phldr="0"/>
      <dgm:spPr/>
      <dgm:t>
        <a:bodyPr/>
        <a:lstStyle/>
        <a:p>
          <a:pPr rtl="0"/>
          <a:r>
            <a:rPr lang="en-US"/>
            <a:t>QUICK IN-CLINIC APPLICATIONS</a:t>
          </a:r>
        </a:p>
      </dgm:t>
    </dgm:pt>
    <dgm:pt modelId="{9B38EABE-D670-40CA-A3C6-7FDB67BF31B2}" type="parTrans" cxnId="{E3E99F52-7691-4EAD-9926-827429FF3D27}">
      <dgm:prSet/>
      <dgm:spPr/>
      <dgm:t>
        <a:bodyPr/>
        <a:lstStyle/>
        <a:p>
          <a:endParaRPr lang="en-US"/>
        </a:p>
      </dgm:t>
    </dgm:pt>
    <dgm:pt modelId="{4737C16C-6FAF-4D9C-86CB-70C813C6CA2A}" type="sibTrans" cxnId="{E3E99F52-7691-4EAD-9926-827429FF3D27}">
      <dgm:prSet/>
      <dgm:spPr/>
      <dgm:t>
        <a:bodyPr/>
        <a:lstStyle/>
        <a:p>
          <a:endParaRPr lang="en-US"/>
        </a:p>
      </dgm:t>
    </dgm:pt>
    <dgm:pt modelId="{E8D2E350-C651-43BB-8A3E-735D6FB21B84}">
      <dgm:prSet phldr="0"/>
      <dgm:spPr/>
      <dgm:t>
        <a:bodyPr/>
        <a:lstStyle/>
        <a:p>
          <a:pPr rtl="0"/>
          <a:r>
            <a:rPr lang="en-US">
              <a:latin typeface="Franklin Gothic Medium" panose="020B0603020102020204"/>
            </a:rPr>
            <a:t>TECH APPOINTMENTS</a:t>
          </a:r>
          <a:endParaRPr lang="en-US"/>
        </a:p>
      </dgm:t>
    </dgm:pt>
    <dgm:pt modelId="{8E7235BF-6832-47DD-AC79-AF3BEEA57B2E}" type="parTrans" cxnId="{AEBDB246-3034-49EB-B51F-C843D3B0EF20}">
      <dgm:prSet/>
      <dgm:spPr/>
      <dgm:t>
        <a:bodyPr/>
        <a:lstStyle/>
        <a:p>
          <a:endParaRPr lang="en-US"/>
        </a:p>
      </dgm:t>
    </dgm:pt>
    <dgm:pt modelId="{F8365E0C-C26C-4586-978E-900992BFA5CB}" type="sibTrans" cxnId="{AEBDB246-3034-49EB-B51F-C843D3B0EF20}">
      <dgm:prSet/>
      <dgm:spPr/>
      <dgm:t>
        <a:bodyPr/>
        <a:lstStyle/>
        <a:p>
          <a:endParaRPr lang="en-US"/>
        </a:p>
      </dgm:t>
    </dgm:pt>
    <dgm:pt modelId="{227D1E99-C385-4D83-A38D-3E3864F5CC70}">
      <dgm:prSet phldr="0"/>
      <dgm:spPr/>
      <dgm:t>
        <a:bodyPr/>
        <a:lstStyle/>
        <a:p>
          <a:pPr rtl="0"/>
          <a:r>
            <a:rPr lang="en-US">
              <a:latin typeface="Franklin Gothic Medium" panose="020B0603020102020204"/>
            </a:rPr>
            <a:t>100% GUARANTEED</a:t>
          </a:r>
          <a:endParaRPr lang="en-US"/>
        </a:p>
      </dgm:t>
    </dgm:pt>
    <dgm:pt modelId="{9D3CF8FC-C9C9-49ED-94EC-002535BBB48F}" type="parTrans" cxnId="{8CCF72CD-2007-4F1E-87BB-A67E63405C11}">
      <dgm:prSet/>
      <dgm:spPr/>
      <dgm:t>
        <a:bodyPr/>
        <a:lstStyle/>
        <a:p>
          <a:endParaRPr lang="en-US"/>
        </a:p>
      </dgm:t>
    </dgm:pt>
    <dgm:pt modelId="{960074CF-BBD0-4E0C-B66A-75BCED75808A}" type="sibTrans" cxnId="{8CCF72CD-2007-4F1E-87BB-A67E63405C11}">
      <dgm:prSet/>
      <dgm:spPr/>
      <dgm:t>
        <a:bodyPr/>
        <a:lstStyle/>
        <a:p>
          <a:endParaRPr lang="en-US"/>
        </a:p>
      </dgm:t>
    </dgm:pt>
    <dgm:pt modelId="{3B5E50AB-1228-416D-B763-043B47EA9B71}">
      <dgm:prSet phldr="0"/>
      <dgm:spPr/>
      <dgm:t>
        <a:bodyPr/>
        <a:lstStyle/>
        <a:p>
          <a:pPr rtl="0"/>
          <a:r>
            <a:rPr lang="en-US">
              <a:latin typeface="Franklin Gothic Medium" panose="020B0603020102020204"/>
            </a:rPr>
            <a:t>2-YEAR SHELF LIFE ON GEL WHEN UNMIXED</a:t>
          </a:r>
          <a:endParaRPr lang="en-US"/>
        </a:p>
      </dgm:t>
    </dgm:pt>
    <dgm:pt modelId="{F97A22E8-CB65-4729-916D-F92598619A6E}" type="parTrans" cxnId="{AFF8842F-D8B1-4A94-91B2-E364CA912A86}">
      <dgm:prSet/>
      <dgm:spPr/>
      <dgm:t>
        <a:bodyPr/>
        <a:lstStyle/>
        <a:p>
          <a:endParaRPr lang="en-US"/>
        </a:p>
      </dgm:t>
    </dgm:pt>
    <dgm:pt modelId="{A684B1AD-05E6-4B12-8BEA-C35979604518}" type="sibTrans" cxnId="{AFF8842F-D8B1-4A94-91B2-E364CA912A86}">
      <dgm:prSet/>
      <dgm:spPr/>
      <dgm:t>
        <a:bodyPr/>
        <a:lstStyle/>
        <a:p>
          <a:endParaRPr lang="en-US"/>
        </a:p>
      </dgm:t>
    </dgm:pt>
    <dgm:pt modelId="{38750542-C5E3-4769-A3F1-B73FB8528B56}">
      <dgm:prSet phldr="0"/>
      <dgm:spPr/>
      <dgm:t>
        <a:bodyPr/>
        <a:lstStyle/>
        <a:p>
          <a:pPr rtl="0"/>
          <a:r>
            <a:rPr lang="en-US">
              <a:latin typeface="Franklin Gothic Medium" panose="020B0603020102020204"/>
            </a:rPr>
            <a:t>2-YEAR FULL REPLACEMENT WARRANTY ON LAMP</a:t>
          </a:r>
          <a:endParaRPr lang="en-US"/>
        </a:p>
      </dgm:t>
    </dgm:pt>
    <dgm:pt modelId="{101DD565-22C3-4071-B858-AD20EACD54AA}" type="parTrans" cxnId="{1BF3B556-6255-4684-9D8D-7EEF978CF20B}">
      <dgm:prSet/>
      <dgm:spPr/>
      <dgm:t>
        <a:bodyPr/>
        <a:lstStyle/>
        <a:p>
          <a:endParaRPr lang="en-US"/>
        </a:p>
      </dgm:t>
    </dgm:pt>
    <dgm:pt modelId="{0D6721E1-1EE8-4524-97E7-7AB411673F93}" type="sibTrans" cxnId="{1BF3B556-6255-4684-9D8D-7EEF978CF20B}">
      <dgm:prSet/>
      <dgm:spPr/>
      <dgm:t>
        <a:bodyPr/>
        <a:lstStyle/>
        <a:p>
          <a:endParaRPr lang="en-US"/>
        </a:p>
      </dgm:t>
    </dgm:pt>
    <dgm:pt modelId="{A71D02C4-8E3E-4B6E-B079-44C6ECBC3D81}" type="pres">
      <dgm:prSet presAssocID="{6135ED5C-9231-4183-A2A2-4375BCB679C9}" presName="linear" presStyleCnt="0">
        <dgm:presLayoutVars>
          <dgm:dir/>
          <dgm:animLvl val="lvl"/>
          <dgm:resizeHandles val="exact"/>
        </dgm:presLayoutVars>
      </dgm:prSet>
      <dgm:spPr/>
    </dgm:pt>
    <dgm:pt modelId="{02171B51-F4E7-4296-A7FF-C3459CEF937A}" type="pres">
      <dgm:prSet presAssocID="{7B3B00C5-F64F-40A5-B268-D4FAC7F1B1DB}" presName="parentLin" presStyleCnt="0"/>
      <dgm:spPr/>
    </dgm:pt>
    <dgm:pt modelId="{2635D860-A31F-4A6C-AC14-294B4A50FEBA}" type="pres">
      <dgm:prSet presAssocID="{7B3B00C5-F64F-40A5-B268-D4FAC7F1B1DB}" presName="parentLeftMargin" presStyleLbl="node1" presStyleIdx="0" presStyleCnt="5"/>
      <dgm:spPr/>
    </dgm:pt>
    <dgm:pt modelId="{40BA4D0A-41F4-4CFE-A5F9-FDC229FE0130}" type="pres">
      <dgm:prSet presAssocID="{7B3B00C5-F64F-40A5-B268-D4FAC7F1B1DB}" presName="parentText" presStyleLbl="node1" presStyleIdx="0" presStyleCnt="5">
        <dgm:presLayoutVars>
          <dgm:chMax val="0"/>
          <dgm:bulletEnabled val="1"/>
        </dgm:presLayoutVars>
      </dgm:prSet>
      <dgm:spPr/>
    </dgm:pt>
    <dgm:pt modelId="{A35E4C86-E051-4F39-92C0-A6C66F50EB11}" type="pres">
      <dgm:prSet presAssocID="{7B3B00C5-F64F-40A5-B268-D4FAC7F1B1DB}" presName="negativeSpace" presStyleCnt="0"/>
      <dgm:spPr/>
    </dgm:pt>
    <dgm:pt modelId="{839C7EB7-177D-421B-BCE7-F9CCE3B9EEAD}" type="pres">
      <dgm:prSet presAssocID="{7B3B00C5-F64F-40A5-B268-D4FAC7F1B1DB}" presName="childText" presStyleLbl="conFgAcc1" presStyleIdx="0" presStyleCnt="5">
        <dgm:presLayoutVars>
          <dgm:bulletEnabled val="1"/>
        </dgm:presLayoutVars>
      </dgm:prSet>
      <dgm:spPr/>
    </dgm:pt>
    <dgm:pt modelId="{A5152657-1686-46DD-B1E7-568297BB1D7D}" type="pres">
      <dgm:prSet presAssocID="{4737C16C-6FAF-4D9C-86CB-70C813C6CA2A}" presName="spaceBetweenRectangles" presStyleCnt="0"/>
      <dgm:spPr/>
    </dgm:pt>
    <dgm:pt modelId="{9CD9E61D-2691-44EF-A085-92B4572CC0BF}" type="pres">
      <dgm:prSet presAssocID="{E8D2E350-C651-43BB-8A3E-735D6FB21B84}" presName="parentLin" presStyleCnt="0"/>
      <dgm:spPr/>
    </dgm:pt>
    <dgm:pt modelId="{9602FD69-37AD-4475-A6E2-AE09389A6CF2}" type="pres">
      <dgm:prSet presAssocID="{E8D2E350-C651-43BB-8A3E-735D6FB21B84}" presName="parentLeftMargin" presStyleLbl="node1" presStyleIdx="0" presStyleCnt="5"/>
      <dgm:spPr/>
    </dgm:pt>
    <dgm:pt modelId="{05146826-C714-4DC1-8096-6196DDD6F2F8}" type="pres">
      <dgm:prSet presAssocID="{E8D2E350-C651-43BB-8A3E-735D6FB21B84}" presName="parentText" presStyleLbl="node1" presStyleIdx="1" presStyleCnt="5">
        <dgm:presLayoutVars>
          <dgm:chMax val="0"/>
          <dgm:bulletEnabled val="1"/>
        </dgm:presLayoutVars>
      </dgm:prSet>
      <dgm:spPr/>
    </dgm:pt>
    <dgm:pt modelId="{B6868AFB-A420-4BF9-ABB2-095E2E9D8987}" type="pres">
      <dgm:prSet presAssocID="{E8D2E350-C651-43BB-8A3E-735D6FB21B84}" presName="negativeSpace" presStyleCnt="0"/>
      <dgm:spPr/>
    </dgm:pt>
    <dgm:pt modelId="{C4EF5403-F6AA-485F-8F68-A93FA8B222A0}" type="pres">
      <dgm:prSet presAssocID="{E8D2E350-C651-43BB-8A3E-735D6FB21B84}" presName="childText" presStyleLbl="conFgAcc1" presStyleIdx="1" presStyleCnt="5">
        <dgm:presLayoutVars>
          <dgm:bulletEnabled val="1"/>
        </dgm:presLayoutVars>
      </dgm:prSet>
      <dgm:spPr/>
    </dgm:pt>
    <dgm:pt modelId="{AD4865B3-D582-4537-A605-1E5357832B9D}" type="pres">
      <dgm:prSet presAssocID="{F8365E0C-C26C-4586-978E-900992BFA5CB}" presName="spaceBetweenRectangles" presStyleCnt="0"/>
      <dgm:spPr/>
    </dgm:pt>
    <dgm:pt modelId="{888A8B72-8DB2-4B71-ACFC-08EFB81E06D2}" type="pres">
      <dgm:prSet presAssocID="{227D1E99-C385-4D83-A38D-3E3864F5CC70}" presName="parentLin" presStyleCnt="0"/>
      <dgm:spPr/>
    </dgm:pt>
    <dgm:pt modelId="{FD40159A-FAA5-483F-A026-7359006EF753}" type="pres">
      <dgm:prSet presAssocID="{227D1E99-C385-4D83-A38D-3E3864F5CC70}" presName="parentLeftMargin" presStyleLbl="node1" presStyleIdx="1" presStyleCnt="5"/>
      <dgm:spPr/>
    </dgm:pt>
    <dgm:pt modelId="{ADDE4E39-D314-449F-87B9-F3C03627AF43}" type="pres">
      <dgm:prSet presAssocID="{227D1E99-C385-4D83-A38D-3E3864F5CC70}" presName="parentText" presStyleLbl="node1" presStyleIdx="2" presStyleCnt="5">
        <dgm:presLayoutVars>
          <dgm:chMax val="0"/>
          <dgm:bulletEnabled val="1"/>
        </dgm:presLayoutVars>
      </dgm:prSet>
      <dgm:spPr/>
    </dgm:pt>
    <dgm:pt modelId="{FC4F6D44-3B90-4B7D-839D-FA7DF426ABAD}" type="pres">
      <dgm:prSet presAssocID="{227D1E99-C385-4D83-A38D-3E3864F5CC70}" presName="negativeSpace" presStyleCnt="0"/>
      <dgm:spPr/>
    </dgm:pt>
    <dgm:pt modelId="{387306E6-B0DF-45EA-836D-2F9186029186}" type="pres">
      <dgm:prSet presAssocID="{227D1E99-C385-4D83-A38D-3E3864F5CC70}" presName="childText" presStyleLbl="conFgAcc1" presStyleIdx="2" presStyleCnt="5">
        <dgm:presLayoutVars>
          <dgm:bulletEnabled val="1"/>
        </dgm:presLayoutVars>
      </dgm:prSet>
      <dgm:spPr/>
    </dgm:pt>
    <dgm:pt modelId="{A7669FF5-B25A-4737-BC11-F9BD45F595B4}" type="pres">
      <dgm:prSet presAssocID="{960074CF-BBD0-4E0C-B66A-75BCED75808A}" presName="spaceBetweenRectangles" presStyleCnt="0"/>
      <dgm:spPr/>
    </dgm:pt>
    <dgm:pt modelId="{6AF759BE-C21C-46E6-BD03-AE12EF8911BA}" type="pres">
      <dgm:prSet presAssocID="{3B5E50AB-1228-416D-B763-043B47EA9B71}" presName="parentLin" presStyleCnt="0"/>
      <dgm:spPr/>
    </dgm:pt>
    <dgm:pt modelId="{909955F7-7F87-472C-AE2F-57185304C7C8}" type="pres">
      <dgm:prSet presAssocID="{3B5E50AB-1228-416D-B763-043B47EA9B71}" presName="parentLeftMargin" presStyleLbl="node1" presStyleIdx="2" presStyleCnt="5"/>
      <dgm:spPr/>
    </dgm:pt>
    <dgm:pt modelId="{53093CCE-5F25-48D9-8874-E0E4F1A49020}" type="pres">
      <dgm:prSet presAssocID="{3B5E50AB-1228-416D-B763-043B47EA9B71}" presName="parentText" presStyleLbl="node1" presStyleIdx="3" presStyleCnt="5">
        <dgm:presLayoutVars>
          <dgm:chMax val="0"/>
          <dgm:bulletEnabled val="1"/>
        </dgm:presLayoutVars>
      </dgm:prSet>
      <dgm:spPr/>
    </dgm:pt>
    <dgm:pt modelId="{A41355A8-B216-40CE-9185-11467201F4AA}" type="pres">
      <dgm:prSet presAssocID="{3B5E50AB-1228-416D-B763-043B47EA9B71}" presName="negativeSpace" presStyleCnt="0"/>
      <dgm:spPr/>
    </dgm:pt>
    <dgm:pt modelId="{329C0A44-8A7B-4199-9E7E-8A96DF7ED4FD}" type="pres">
      <dgm:prSet presAssocID="{3B5E50AB-1228-416D-B763-043B47EA9B71}" presName="childText" presStyleLbl="conFgAcc1" presStyleIdx="3" presStyleCnt="5">
        <dgm:presLayoutVars>
          <dgm:bulletEnabled val="1"/>
        </dgm:presLayoutVars>
      </dgm:prSet>
      <dgm:spPr/>
    </dgm:pt>
    <dgm:pt modelId="{A10C4961-8115-49CE-9606-F75EE219A92F}" type="pres">
      <dgm:prSet presAssocID="{A684B1AD-05E6-4B12-8BEA-C35979604518}" presName="spaceBetweenRectangles" presStyleCnt="0"/>
      <dgm:spPr/>
    </dgm:pt>
    <dgm:pt modelId="{D9989549-DE55-420A-90D5-E64CE21DF7C0}" type="pres">
      <dgm:prSet presAssocID="{38750542-C5E3-4769-A3F1-B73FB8528B56}" presName="parentLin" presStyleCnt="0"/>
      <dgm:spPr/>
    </dgm:pt>
    <dgm:pt modelId="{59CC1D57-E054-4ADE-99A6-CA7C5D679FDE}" type="pres">
      <dgm:prSet presAssocID="{38750542-C5E3-4769-A3F1-B73FB8528B56}" presName="parentLeftMargin" presStyleLbl="node1" presStyleIdx="3" presStyleCnt="5"/>
      <dgm:spPr/>
    </dgm:pt>
    <dgm:pt modelId="{6C5B6CDF-3AD5-403A-A764-751E6A54959D}" type="pres">
      <dgm:prSet presAssocID="{38750542-C5E3-4769-A3F1-B73FB8528B56}" presName="parentText" presStyleLbl="node1" presStyleIdx="4" presStyleCnt="5">
        <dgm:presLayoutVars>
          <dgm:chMax val="0"/>
          <dgm:bulletEnabled val="1"/>
        </dgm:presLayoutVars>
      </dgm:prSet>
      <dgm:spPr/>
    </dgm:pt>
    <dgm:pt modelId="{A0149EB4-2168-41CC-BED2-F233D5114155}" type="pres">
      <dgm:prSet presAssocID="{38750542-C5E3-4769-A3F1-B73FB8528B56}" presName="negativeSpace" presStyleCnt="0"/>
      <dgm:spPr/>
    </dgm:pt>
    <dgm:pt modelId="{1817089D-BDC8-4284-B68A-02BB00D1A3DA}" type="pres">
      <dgm:prSet presAssocID="{38750542-C5E3-4769-A3F1-B73FB8528B56}" presName="childText" presStyleLbl="conFgAcc1" presStyleIdx="4" presStyleCnt="5">
        <dgm:presLayoutVars>
          <dgm:bulletEnabled val="1"/>
        </dgm:presLayoutVars>
      </dgm:prSet>
      <dgm:spPr/>
    </dgm:pt>
  </dgm:ptLst>
  <dgm:cxnLst>
    <dgm:cxn modelId="{C2D00E0F-3721-4FC6-A100-85C55335D5A7}" type="presOf" srcId="{227D1E99-C385-4D83-A38D-3E3864F5CC70}" destId="{FD40159A-FAA5-483F-A026-7359006EF753}" srcOrd="0" destOrd="0" presId="urn:microsoft.com/office/officeart/2005/8/layout/list1"/>
    <dgm:cxn modelId="{A6DEB411-B54F-48CA-91EC-F4119AECA613}" type="presOf" srcId="{7B3B00C5-F64F-40A5-B268-D4FAC7F1B1DB}" destId="{2635D860-A31F-4A6C-AC14-294B4A50FEBA}" srcOrd="0" destOrd="0" presId="urn:microsoft.com/office/officeart/2005/8/layout/list1"/>
    <dgm:cxn modelId="{2B10961B-F786-4657-A427-7C534EA1827C}" type="presOf" srcId="{3B5E50AB-1228-416D-B763-043B47EA9B71}" destId="{53093CCE-5F25-48D9-8874-E0E4F1A49020}" srcOrd="1" destOrd="0" presId="urn:microsoft.com/office/officeart/2005/8/layout/list1"/>
    <dgm:cxn modelId="{AFF8842F-D8B1-4A94-91B2-E364CA912A86}" srcId="{6135ED5C-9231-4183-A2A2-4375BCB679C9}" destId="{3B5E50AB-1228-416D-B763-043B47EA9B71}" srcOrd="3" destOrd="0" parTransId="{F97A22E8-CB65-4729-916D-F92598619A6E}" sibTransId="{A684B1AD-05E6-4B12-8BEA-C35979604518}"/>
    <dgm:cxn modelId="{E89BAE2F-03B7-4818-B237-87EDF150C230}" type="presOf" srcId="{6135ED5C-9231-4183-A2A2-4375BCB679C9}" destId="{A71D02C4-8E3E-4B6E-B079-44C6ECBC3D81}" srcOrd="0" destOrd="0" presId="urn:microsoft.com/office/officeart/2005/8/layout/list1"/>
    <dgm:cxn modelId="{96E7C72F-9779-4B88-8997-3AC31C79443D}" type="presOf" srcId="{38750542-C5E3-4769-A3F1-B73FB8528B56}" destId="{59CC1D57-E054-4ADE-99A6-CA7C5D679FDE}" srcOrd="0" destOrd="0" presId="urn:microsoft.com/office/officeart/2005/8/layout/list1"/>
    <dgm:cxn modelId="{23C2F45B-0145-4283-8DC8-E0EC70309D17}" type="presOf" srcId="{7B3B00C5-F64F-40A5-B268-D4FAC7F1B1DB}" destId="{40BA4D0A-41F4-4CFE-A5F9-FDC229FE0130}" srcOrd="1" destOrd="0" presId="urn:microsoft.com/office/officeart/2005/8/layout/list1"/>
    <dgm:cxn modelId="{8133B462-9FF3-497D-A138-9596DE571D02}" type="presOf" srcId="{227D1E99-C385-4D83-A38D-3E3864F5CC70}" destId="{ADDE4E39-D314-449F-87B9-F3C03627AF43}" srcOrd="1" destOrd="0" presId="urn:microsoft.com/office/officeart/2005/8/layout/list1"/>
    <dgm:cxn modelId="{AEBDB246-3034-49EB-B51F-C843D3B0EF20}" srcId="{6135ED5C-9231-4183-A2A2-4375BCB679C9}" destId="{E8D2E350-C651-43BB-8A3E-735D6FB21B84}" srcOrd="1" destOrd="0" parTransId="{8E7235BF-6832-47DD-AC79-AF3BEEA57B2E}" sibTransId="{F8365E0C-C26C-4586-978E-900992BFA5CB}"/>
    <dgm:cxn modelId="{EBDD9951-6813-49A8-8E67-A5EAEA2FD0AB}" type="presOf" srcId="{38750542-C5E3-4769-A3F1-B73FB8528B56}" destId="{6C5B6CDF-3AD5-403A-A764-751E6A54959D}" srcOrd="1" destOrd="0" presId="urn:microsoft.com/office/officeart/2005/8/layout/list1"/>
    <dgm:cxn modelId="{E3E99F52-7691-4EAD-9926-827429FF3D27}" srcId="{6135ED5C-9231-4183-A2A2-4375BCB679C9}" destId="{7B3B00C5-F64F-40A5-B268-D4FAC7F1B1DB}" srcOrd="0" destOrd="0" parTransId="{9B38EABE-D670-40CA-A3C6-7FDB67BF31B2}" sibTransId="{4737C16C-6FAF-4D9C-86CB-70C813C6CA2A}"/>
    <dgm:cxn modelId="{1BF3B556-6255-4684-9D8D-7EEF978CF20B}" srcId="{6135ED5C-9231-4183-A2A2-4375BCB679C9}" destId="{38750542-C5E3-4769-A3F1-B73FB8528B56}" srcOrd="4" destOrd="0" parTransId="{101DD565-22C3-4071-B858-AD20EACD54AA}" sibTransId="{0D6721E1-1EE8-4524-97E7-7AB411673F93}"/>
    <dgm:cxn modelId="{05581598-B83F-454B-9A53-444BD9306D6E}" type="presOf" srcId="{3B5E50AB-1228-416D-B763-043B47EA9B71}" destId="{909955F7-7F87-472C-AE2F-57185304C7C8}" srcOrd="0" destOrd="0" presId="urn:microsoft.com/office/officeart/2005/8/layout/list1"/>
    <dgm:cxn modelId="{147751C2-F808-48D8-B339-8717EB47BF61}" type="presOf" srcId="{E8D2E350-C651-43BB-8A3E-735D6FB21B84}" destId="{9602FD69-37AD-4475-A6E2-AE09389A6CF2}" srcOrd="0" destOrd="0" presId="urn:microsoft.com/office/officeart/2005/8/layout/list1"/>
    <dgm:cxn modelId="{8DF53FCA-854B-4E94-80C4-36448D1E3728}" type="presOf" srcId="{E8D2E350-C651-43BB-8A3E-735D6FB21B84}" destId="{05146826-C714-4DC1-8096-6196DDD6F2F8}" srcOrd="1" destOrd="0" presId="urn:microsoft.com/office/officeart/2005/8/layout/list1"/>
    <dgm:cxn modelId="{8CCF72CD-2007-4F1E-87BB-A67E63405C11}" srcId="{6135ED5C-9231-4183-A2A2-4375BCB679C9}" destId="{227D1E99-C385-4D83-A38D-3E3864F5CC70}" srcOrd="2" destOrd="0" parTransId="{9D3CF8FC-C9C9-49ED-94EC-002535BBB48F}" sibTransId="{960074CF-BBD0-4E0C-B66A-75BCED75808A}"/>
    <dgm:cxn modelId="{F6756B76-5275-446E-8321-8C01D4F59CFA}" type="presParOf" srcId="{A71D02C4-8E3E-4B6E-B079-44C6ECBC3D81}" destId="{02171B51-F4E7-4296-A7FF-C3459CEF937A}" srcOrd="0" destOrd="0" presId="urn:microsoft.com/office/officeart/2005/8/layout/list1"/>
    <dgm:cxn modelId="{FA7985B6-9933-416E-A62F-E9EC4BB1BC3E}" type="presParOf" srcId="{02171B51-F4E7-4296-A7FF-C3459CEF937A}" destId="{2635D860-A31F-4A6C-AC14-294B4A50FEBA}" srcOrd="0" destOrd="0" presId="urn:microsoft.com/office/officeart/2005/8/layout/list1"/>
    <dgm:cxn modelId="{FFC40296-9E6A-411B-A315-6639115442AB}" type="presParOf" srcId="{02171B51-F4E7-4296-A7FF-C3459CEF937A}" destId="{40BA4D0A-41F4-4CFE-A5F9-FDC229FE0130}" srcOrd="1" destOrd="0" presId="urn:microsoft.com/office/officeart/2005/8/layout/list1"/>
    <dgm:cxn modelId="{6637B991-AE71-4BD2-907E-A593D5CADF48}" type="presParOf" srcId="{A71D02C4-8E3E-4B6E-B079-44C6ECBC3D81}" destId="{A35E4C86-E051-4F39-92C0-A6C66F50EB11}" srcOrd="1" destOrd="0" presId="urn:microsoft.com/office/officeart/2005/8/layout/list1"/>
    <dgm:cxn modelId="{3DEC2095-6267-4BAC-9C88-D422E51771E4}" type="presParOf" srcId="{A71D02C4-8E3E-4B6E-B079-44C6ECBC3D81}" destId="{839C7EB7-177D-421B-BCE7-F9CCE3B9EEAD}" srcOrd="2" destOrd="0" presId="urn:microsoft.com/office/officeart/2005/8/layout/list1"/>
    <dgm:cxn modelId="{93325CC8-62DE-470F-953B-3EFACB0715AD}" type="presParOf" srcId="{A71D02C4-8E3E-4B6E-B079-44C6ECBC3D81}" destId="{A5152657-1686-46DD-B1E7-568297BB1D7D}" srcOrd="3" destOrd="0" presId="urn:microsoft.com/office/officeart/2005/8/layout/list1"/>
    <dgm:cxn modelId="{FE768AC0-06B4-431A-99F5-1CF6015F245C}" type="presParOf" srcId="{A71D02C4-8E3E-4B6E-B079-44C6ECBC3D81}" destId="{9CD9E61D-2691-44EF-A085-92B4572CC0BF}" srcOrd="4" destOrd="0" presId="urn:microsoft.com/office/officeart/2005/8/layout/list1"/>
    <dgm:cxn modelId="{B7DA8D67-C5A3-40FB-B4EF-A502F822F412}" type="presParOf" srcId="{9CD9E61D-2691-44EF-A085-92B4572CC0BF}" destId="{9602FD69-37AD-4475-A6E2-AE09389A6CF2}" srcOrd="0" destOrd="0" presId="urn:microsoft.com/office/officeart/2005/8/layout/list1"/>
    <dgm:cxn modelId="{9A47871B-C330-4982-939E-AD0C493EC5F0}" type="presParOf" srcId="{9CD9E61D-2691-44EF-A085-92B4572CC0BF}" destId="{05146826-C714-4DC1-8096-6196DDD6F2F8}" srcOrd="1" destOrd="0" presId="urn:microsoft.com/office/officeart/2005/8/layout/list1"/>
    <dgm:cxn modelId="{D77D3283-4408-4F9C-998A-DD46F35D6297}" type="presParOf" srcId="{A71D02C4-8E3E-4B6E-B079-44C6ECBC3D81}" destId="{B6868AFB-A420-4BF9-ABB2-095E2E9D8987}" srcOrd="5" destOrd="0" presId="urn:microsoft.com/office/officeart/2005/8/layout/list1"/>
    <dgm:cxn modelId="{8CF98459-8EA0-401D-94F7-24FAAA760CCE}" type="presParOf" srcId="{A71D02C4-8E3E-4B6E-B079-44C6ECBC3D81}" destId="{C4EF5403-F6AA-485F-8F68-A93FA8B222A0}" srcOrd="6" destOrd="0" presId="urn:microsoft.com/office/officeart/2005/8/layout/list1"/>
    <dgm:cxn modelId="{2955B005-5CB0-440C-9289-D0CC415B28E3}" type="presParOf" srcId="{A71D02C4-8E3E-4B6E-B079-44C6ECBC3D81}" destId="{AD4865B3-D582-4537-A605-1E5357832B9D}" srcOrd="7" destOrd="0" presId="urn:microsoft.com/office/officeart/2005/8/layout/list1"/>
    <dgm:cxn modelId="{A3E20F71-FCD8-440A-8411-1C67A0539C02}" type="presParOf" srcId="{A71D02C4-8E3E-4B6E-B079-44C6ECBC3D81}" destId="{888A8B72-8DB2-4B71-ACFC-08EFB81E06D2}" srcOrd="8" destOrd="0" presId="urn:microsoft.com/office/officeart/2005/8/layout/list1"/>
    <dgm:cxn modelId="{338E5EE3-62EE-4870-A7FA-8328A39BCAB5}" type="presParOf" srcId="{888A8B72-8DB2-4B71-ACFC-08EFB81E06D2}" destId="{FD40159A-FAA5-483F-A026-7359006EF753}" srcOrd="0" destOrd="0" presId="urn:microsoft.com/office/officeart/2005/8/layout/list1"/>
    <dgm:cxn modelId="{5FD07089-7076-453B-8ED7-C8AE20C04A74}" type="presParOf" srcId="{888A8B72-8DB2-4B71-ACFC-08EFB81E06D2}" destId="{ADDE4E39-D314-449F-87B9-F3C03627AF43}" srcOrd="1" destOrd="0" presId="urn:microsoft.com/office/officeart/2005/8/layout/list1"/>
    <dgm:cxn modelId="{297C9D89-CBFB-42D5-8380-21D112263FEF}" type="presParOf" srcId="{A71D02C4-8E3E-4B6E-B079-44C6ECBC3D81}" destId="{FC4F6D44-3B90-4B7D-839D-FA7DF426ABAD}" srcOrd="9" destOrd="0" presId="urn:microsoft.com/office/officeart/2005/8/layout/list1"/>
    <dgm:cxn modelId="{97D4DFDA-6662-4DAD-88A6-1513485C5EC3}" type="presParOf" srcId="{A71D02C4-8E3E-4B6E-B079-44C6ECBC3D81}" destId="{387306E6-B0DF-45EA-836D-2F9186029186}" srcOrd="10" destOrd="0" presId="urn:microsoft.com/office/officeart/2005/8/layout/list1"/>
    <dgm:cxn modelId="{FE0F90EF-71B4-4F5F-81DE-B5962FAFCCF4}" type="presParOf" srcId="{A71D02C4-8E3E-4B6E-B079-44C6ECBC3D81}" destId="{A7669FF5-B25A-4737-BC11-F9BD45F595B4}" srcOrd="11" destOrd="0" presId="urn:microsoft.com/office/officeart/2005/8/layout/list1"/>
    <dgm:cxn modelId="{9B672763-03F3-421E-B593-4940F3901766}" type="presParOf" srcId="{A71D02C4-8E3E-4B6E-B079-44C6ECBC3D81}" destId="{6AF759BE-C21C-46E6-BD03-AE12EF8911BA}" srcOrd="12" destOrd="0" presId="urn:microsoft.com/office/officeart/2005/8/layout/list1"/>
    <dgm:cxn modelId="{D9E432F0-655D-41F0-B6B5-9F3A05C8FFFE}" type="presParOf" srcId="{6AF759BE-C21C-46E6-BD03-AE12EF8911BA}" destId="{909955F7-7F87-472C-AE2F-57185304C7C8}" srcOrd="0" destOrd="0" presId="urn:microsoft.com/office/officeart/2005/8/layout/list1"/>
    <dgm:cxn modelId="{C2B0E131-15E4-4822-BBE4-AFEC5114B763}" type="presParOf" srcId="{6AF759BE-C21C-46E6-BD03-AE12EF8911BA}" destId="{53093CCE-5F25-48D9-8874-E0E4F1A49020}" srcOrd="1" destOrd="0" presId="urn:microsoft.com/office/officeart/2005/8/layout/list1"/>
    <dgm:cxn modelId="{B8D2DBAA-F870-4637-8FF2-B87FC2BE9257}" type="presParOf" srcId="{A71D02C4-8E3E-4B6E-B079-44C6ECBC3D81}" destId="{A41355A8-B216-40CE-9185-11467201F4AA}" srcOrd="13" destOrd="0" presId="urn:microsoft.com/office/officeart/2005/8/layout/list1"/>
    <dgm:cxn modelId="{746718BA-C36B-4ABD-9BA2-B2C90167F7E3}" type="presParOf" srcId="{A71D02C4-8E3E-4B6E-B079-44C6ECBC3D81}" destId="{329C0A44-8A7B-4199-9E7E-8A96DF7ED4FD}" srcOrd="14" destOrd="0" presId="urn:microsoft.com/office/officeart/2005/8/layout/list1"/>
    <dgm:cxn modelId="{FE5B8C6F-A681-4992-9649-46730A02920B}" type="presParOf" srcId="{A71D02C4-8E3E-4B6E-B079-44C6ECBC3D81}" destId="{A10C4961-8115-49CE-9606-F75EE219A92F}" srcOrd="15" destOrd="0" presId="urn:microsoft.com/office/officeart/2005/8/layout/list1"/>
    <dgm:cxn modelId="{7E482FFF-185F-43B8-9AF8-0593198A9418}" type="presParOf" srcId="{A71D02C4-8E3E-4B6E-B079-44C6ECBC3D81}" destId="{D9989549-DE55-420A-90D5-E64CE21DF7C0}" srcOrd="16" destOrd="0" presId="urn:microsoft.com/office/officeart/2005/8/layout/list1"/>
    <dgm:cxn modelId="{38227661-7E3B-4FF5-89E2-9A680DE405BA}" type="presParOf" srcId="{D9989549-DE55-420A-90D5-E64CE21DF7C0}" destId="{59CC1D57-E054-4ADE-99A6-CA7C5D679FDE}" srcOrd="0" destOrd="0" presId="urn:microsoft.com/office/officeart/2005/8/layout/list1"/>
    <dgm:cxn modelId="{26255E14-FE77-4E5F-AF73-687A85D318D1}" type="presParOf" srcId="{D9989549-DE55-420A-90D5-E64CE21DF7C0}" destId="{6C5B6CDF-3AD5-403A-A764-751E6A54959D}" srcOrd="1" destOrd="0" presId="urn:microsoft.com/office/officeart/2005/8/layout/list1"/>
    <dgm:cxn modelId="{AF0F294D-0DAB-46D6-B7B9-69487F791158}" type="presParOf" srcId="{A71D02C4-8E3E-4B6E-B079-44C6ECBC3D81}" destId="{A0149EB4-2168-41CC-BED2-F233D5114155}" srcOrd="17" destOrd="0" presId="urn:microsoft.com/office/officeart/2005/8/layout/list1"/>
    <dgm:cxn modelId="{B7A1EC93-35D2-4512-9768-36FFD11CDD63}" type="presParOf" srcId="{A71D02C4-8E3E-4B6E-B079-44C6ECBC3D81}" destId="{1817089D-BDC8-4284-B68A-02BB00D1A3DA}" srcOrd="18"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84D7D1-F070-4635-8EA8-8F194162708F}">
      <dsp:nvSpPr>
        <dsp:cNvPr id="0" name=""/>
        <dsp:cNvSpPr/>
      </dsp:nvSpPr>
      <dsp:spPr>
        <a:xfrm>
          <a:off x="856892" y="0"/>
          <a:ext cx="9711452" cy="463708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FA6278-5BF8-4589-8628-E5FE89C71BD2}">
      <dsp:nvSpPr>
        <dsp:cNvPr id="0" name=""/>
        <dsp:cNvSpPr/>
      </dsp:nvSpPr>
      <dsp:spPr>
        <a:xfrm>
          <a:off x="834" y="1212561"/>
          <a:ext cx="2829316" cy="22119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Objective</a:t>
          </a:r>
        </a:p>
        <a:p>
          <a:pPr marL="0" lvl="0" indent="0" defTabSz="1066800">
            <a:lnSpc>
              <a:spcPct val="90000"/>
            </a:lnSpc>
            <a:spcBef>
              <a:spcPct val="0"/>
            </a:spcBef>
            <a:spcAft>
              <a:spcPct val="35000"/>
            </a:spcAft>
            <a:buNone/>
          </a:pPr>
          <a:r>
            <a:rPr lang="en-US" sz="1200" kern="1200"/>
            <a:t>1. To evaluate the effect of FLE in managing deep pyoderma.</a:t>
          </a:r>
        </a:p>
        <a:p>
          <a:pPr marL="0" lvl="0" indent="0" defTabSz="1066800">
            <a:lnSpc>
              <a:spcPct val="90000"/>
            </a:lnSpc>
            <a:spcBef>
              <a:spcPct val="0"/>
            </a:spcBef>
            <a:spcAft>
              <a:spcPct val="35000"/>
            </a:spcAft>
            <a:buNone/>
          </a:pPr>
          <a:r>
            <a:rPr lang="en-US" sz="1200" kern="1200"/>
            <a:t>2.To evaluate  and compare the effect of Fluorescent Light Energy associated with systemic antibiotics in comparison to only systemic antibiotics on clinical manifestations of deep pyoderma.</a:t>
          </a:r>
        </a:p>
        <a:p>
          <a:pPr marL="0" lvl="0" indent="0" defTabSz="1066800">
            <a:lnSpc>
              <a:spcPct val="90000"/>
            </a:lnSpc>
            <a:spcBef>
              <a:spcPct val="0"/>
            </a:spcBef>
            <a:spcAft>
              <a:spcPct val="35000"/>
            </a:spcAft>
            <a:buNone/>
          </a:pPr>
          <a:endParaRPr lang="en-US" sz="200" kern="1200"/>
        </a:p>
      </dsp:txBody>
      <dsp:txXfrm>
        <a:off x="108813" y="1320540"/>
        <a:ext cx="2613358" cy="1996006"/>
      </dsp:txXfrm>
    </dsp:sp>
    <dsp:sp modelId="{FDF3F404-0FAA-4850-8704-8E8C5241503C}">
      <dsp:nvSpPr>
        <dsp:cNvPr id="0" name=""/>
        <dsp:cNvSpPr/>
      </dsp:nvSpPr>
      <dsp:spPr>
        <a:xfrm>
          <a:off x="3066967" y="1025519"/>
          <a:ext cx="4663958" cy="25860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Materials and Methods</a:t>
          </a:r>
          <a:endParaRPr lang="en-US" sz="2000" kern="1200"/>
        </a:p>
        <a:p>
          <a:pPr marL="0" lvl="0" indent="0" defTabSz="1066800">
            <a:lnSpc>
              <a:spcPct val="90000"/>
            </a:lnSpc>
            <a:spcBef>
              <a:spcPct val="0"/>
            </a:spcBef>
            <a:spcAft>
              <a:spcPct val="35000"/>
            </a:spcAft>
            <a:buNone/>
          </a:pPr>
          <a:r>
            <a:rPr lang="en-US" sz="1400" kern="1200"/>
            <a:t>A total of 27 dogs with deep pyoderma lesions were randomly assigned to four groups:</a:t>
          </a:r>
        </a:p>
        <a:p>
          <a:pPr marL="0" lvl="0" indent="0" defTabSz="1066800">
            <a:lnSpc>
              <a:spcPct val="90000"/>
            </a:lnSpc>
            <a:spcBef>
              <a:spcPct val="0"/>
            </a:spcBef>
            <a:spcAft>
              <a:spcPct val="35000"/>
            </a:spcAft>
            <a:buNone/>
          </a:pPr>
          <a:r>
            <a:rPr lang="en-US" sz="1400" kern="1200"/>
            <a:t>• Group A: systemic antibiotic bid alone*</a:t>
          </a:r>
        </a:p>
        <a:p>
          <a:pPr marL="0" lvl="0" indent="0" defTabSz="1066800">
            <a:lnSpc>
              <a:spcPct val="90000"/>
            </a:lnSpc>
            <a:spcBef>
              <a:spcPct val="0"/>
            </a:spcBef>
            <a:spcAft>
              <a:spcPct val="35000"/>
            </a:spcAft>
            <a:buNone/>
          </a:pPr>
          <a:r>
            <a:rPr lang="en-US" sz="1400" kern="1200"/>
            <a:t>• Group B: FLE twice a week + systemic antibiotic bid*</a:t>
          </a:r>
        </a:p>
        <a:p>
          <a:pPr marL="0" lvl="0" indent="0" defTabSz="1066800">
            <a:lnSpc>
              <a:spcPct val="90000"/>
            </a:lnSpc>
            <a:spcBef>
              <a:spcPct val="0"/>
            </a:spcBef>
            <a:spcAft>
              <a:spcPct val="35000"/>
            </a:spcAft>
            <a:buNone/>
          </a:pPr>
          <a:r>
            <a:rPr lang="en-US" sz="1400" kern="1200"/>
            <a:t>• Group C: FLE once a week + systemic antibiotic*</a:t>
          </a:r>
        </a:p>
        <a:p>
          <a:pPr marL="0" lvl="0" indent="0" defTabSz="1066800">
            <a:lnSpc>
              <a:spcPct val="90000"/>
            </a:lnSpc>
            <a:spcBef>
              <a:spcPct val="0"/>
            </a:spcBef>
            <a:spcAft>
              <a:spcPct val="35000"/>
            </a:spcAft>
            <a:buNone/>
          </a:pPr>
          <a:r>
            <a:rPr lang="en-US" sz="1400" kern="1200"/>
            <a:t>• Group D: FLE twice a week</a:t>
          </a:r>
          <a:endParaRPr lang="en-US" sz="900" kern="1200"/>
        </a:p>
        <a:p>
          <a:pPr marL="0" lvl="0" indent="0" defTabSz="1066800">
            <a:lnSpc>
              <a:spcPct val="90000"/>
            </a:lnSpc>
            <a:spcBef>
              <a:spcPct val="0"/>
            </a:spcBef>
            <a:spcAft>
              <a:spcPct val="35000"/>
            </a:spcAft>
            <a:buNone/>
          </a:pPr>
          <a:r>
            <a:rPr lang="en-US" sz="900" kern="1200"/>
            <a:t>* All dogs underwent culture and sensitivity swab sampling at the time </a:t>
          </a:r>
        </a:p>
        <a:p>
          <a:pPr marL="0" lvl="0" indent="0" defTabSz="1066800">
            <a:lnSpc>
              <a:spcPct val="90000"/>
            </a:lnSpc>
            <a:spcBef>
              <a:spcPct val="0"/>
            </a:spcBef>
            <a:spcAft>
              <a:spcPct val="35000"/>
            </a:spcAft>
            <a:buNone/>
          </a:pPr>
          <a:r>
            <a:rPr lang="en-US" sz="900" kern="1200"/>
            <a:t>   at enrollment</a:t>
          </a:r>
          <a:endParaRPr lang="en-US" sz="400" kern="1200"/>
        </a:p>
        <a:p>
          <a:pPr marL="0" lvl="0" indent="0" algn="l" defTabSz="1066800">
            <a:lnSpc>
              <a:spcPct val="90000"/>
            </a:lnSpc>
            <a:spcBef>
              <a:spcPct val="0"/>
            </a:spcBef>
            <a:spcAft>
              <a:spcPct val="35000"/>
            </a:spcAft>
            <a:buNone/>
          </a:pPr>
          <a:endParaRPr lang="en-US" sz="900" kern="1200"/>
        </a:p>
      </dsp:txBody>
      <dsp:txXfrm>
        <a:off x="3193207" y="1151759"/>
        <a:ext cx="4411478" cy="2333567"/>
      </dsp:txXfrm>
    </dsp:sp>
    <dsp:sp modelId="{89F6D817-C031-44CB-96F6-2AD160523EBA}">
      <dsp:nvSpPr>
        <dsp:cNvPr id="0" name=""/>
        <dsp:cNvSpPr/>
      </dsp:nvSpPr>
      <dsp:spPr>
        <a:xfrm>
          <a:off x="7967743" y="930709"/>
          <a:ext cx="3456660" cy="2775667"/>
        </a:xfrm>
        <a:prstGeom prst="round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endParaRPr lang="en-US" sz="2400" kern="1200"/>
        </a:p>
        <a:p>
          <a:pPr marL="0" lvl="0" indent="0" algn="l" defTabSz="1066800">
            <a:lnSpc>
              <a:spcPct val="90000"/>
            </a:lnSpc>
            <a:spcBef>
              <a:spcPct val="0"/>
            </a:spcBef>
            <a:spcAft>
              <a:spcPct val="35000"/>
            </a:spcAft>
            <a:buNone/>
          </a:pPr>
          <a:endParaRPr lang="en-US" sz="2400" kern="1200"/>
        </a:p>
        <a:p>
          <a:pPr marL="0" lvl="0" indent="0" algn="l" defTabSz="1066800">
            <a:lnSpc>
              <a:spcPct val="90000"/>
            </a:lnSpc>
            <a:spcBef>
              <a:spcPct val="0"/>
            </a:spcBef>
            <a:spcAft>
              <a:spcPct val="35000"/>
            </a:spcAft>
            <a:buNone/>
          </a:pPr>
          <a:endParaRPr lang="en-US" sz="2400" kern="1200"/>
        </a:p>
        <a:p>
          <a:pPr marL="0" lvl="0" indent="0" algn="l" defTabSz="1066800">
            <a:lnSpc>
              <a:spcPct val="90000"/>
            </a:lnSpc>
            <a:spcBef>
              <a:spcPct val="0"/>
            </a:spcBef>
            <a:spcAft>
              <a:spcPct val="35000"/>
            </a:spcAft>
            <a:buNone/>
          </a:pPr>
          <a:endParaRPr lang="en-US" sz="2400" kern="1200"/>
        </a:p>
      </dsp:txBody>
      <dsp:txXfrm>
        <a:off x="8103240" y="1066206"/>
        <a:ext cx="3185666" cy="25046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9C7EB7-177D-421B-BCE7-F9CCE3B9EEAD}">
      <dsp:nvSpPr>
        <dsp:cNvPr id="0" name=""/>
        <dsp:cNvSpPr/>
      </dsp:nvSpPr>
      <dsp:spPr>
        <a:xfrm>
          <a:off x="0" y="399715"/>
          <a:ext cx="11426596" cy="504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0BA4D0A-41F4-4CFE-A5F9-FDC229FE0130}">
      <dsp:nvSpPr>
        <dsp:cNvPr id="0" name=""/>
        <dsp:cNvSpPr/>
      </dsp:nvSpPr>
      <dsp:spPr>
        <a:xfrm>
          <a:off x="571329" y="104515"/>
          <a:ext cx="7998617" cy="59039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2329" tIns="0" rIns="302329" bIns="0" numCol="1" spcCol="1270" anchor="ctr" anchorCtr="0">
          <a:noAutofit/>
        </a:bodyPr>
        <a:lstStyle/>
        <a:p>
          <a:pPr marL="0" lvl="0" indent="0" algn="l" defTabSz="889000">
            <a:lnSpc>
              <a:spcPct val="90000"/>
            </a:lnSpc>
            <a:spcBef>
              <a:spcPct val="0"/>
            </a:spcBef>
            <a:spcAft>
              <a:spcPct val="35000"/>
            </a:spcAft>
            <a:buNone/>
          </a:pPr>
          <a:r>
            <a:rPr lang="en-US" sz="2000" kern="1200"/>
            <a:t>ONCE A WEEK APPLICATIONS</a:t>
          </a:r>
        </a:p>
      </dsp:txBody>
      <dsp:txXfrm>
        <a:off x="600150" y="133336"/>
        <a:ext cx="7940975" cy="532757"/>
      </dsp:txXfrm>
    </dsp:sp>
    <dsp:sp modelId="{C4EF5403-F6AA-485F-8F68-A93FA8B222A0}">
      <dsp:nvSpPr>
        <dsp:cNvPr id="0" name=""/>
        <dsp:cNvSpPr/>
      </dsp:nvSpPr>
      <dsp:spPr>
        <a:xfrm>
          <a:off x="0" y="1306915"/>
          <a:ext cx="11426596" cy="504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5146826-C714-4DC1-8096-6196DDD6F2F8}">
      <dsp:nvSpPr>
        <dsp:cNvPr id="0" name=""/>
        <dsp:cNvSpPr/>
      </dsp:nvSpPr>
      <dsp:spPr>
        <a:xfrm>
          <a:off x="571329" y="1011715"/>
          <a:ext cx="7998617" cy="59039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2329" tIns="0" rIns="302329" bIns="0" numCol="1" spcCol="1270" anchor="ctr" anchorCtr="0">
          <a:noAutofit/>
        </a:bodyPr>
        <a:lstStyle/>
        <a:p>
          <a:pPr marL="0" lvl="0" indent="0" algn="l" defTabSz="889000">
            <a:lnSpc>
              <a:spcPct val="90000"/>
            </a:lnSpc>
            <a:spcBef>
              <a:spcPct val="0"/>
            </a:spcBef>
            <a:spcAft>
              <a:spcPct val="35000"/>
            </a:spcAft>
            <a:buNone/>
          </a:pPr>
          <a:r>
            <a:rPr lang="en-US" sz="2000" kern="1200"/>
            <a:t>NON-INVASIVE</a:t>
          </a:r>
        </a:p>
      </dsp:txBody>
      <dsp:txXfrm>
        <a:off x="600150" y="1040536"/>
        <a:ext cx="7940975" cy="532757"/>
      </dsp:txXfrm>
    </dsp:sp>
    <dsp:sp modelId="{387306E6-B0DF-45EA-836D-2F9186029186}">
      <dsp:nvSpPr>
        <dsp:cNvPr id="0" name=""/>
        <dsp:cNvSpPr/>
      </dsp:nvSpPr>
      <dsp:spPr>
        <a:xfrm>
          <a:off x="0" y="2214114"/>
          <a:ext cx="11426596" cy="504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DDE4E39-D314-449F-87B9-F3C03627AF43}">
      <dsp:nvSpPr>
        <dsp:cNvPr id="0" name=""/>
        <dsp:cNvSpPr/>
      </dsp:nvSpPr>
      <dsp:spPr>
        <a:xfrm>
          <a:off x="571329" y="1918915"/>
          <a:ext cx="7998617" cy="59039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2329" tIns="0" rIns="302329" bIns="0" numCol="1" spcCol="1270" anchor="ctr" anchorCtr="0">
          <a:noAutofit/>
        </a:bodyPr>
        <a:lstStyle/>
        <a:p>
          <a:pPr marL="0" lvl="0" indent="0" algn="l" defTabSz="889000">
            <a:lnSpc>
              <a:spcPct val="90000"/>
            </a:lnSpc>
            <a:spcBef>
              <a:spcPct val="0"/>
            </a:spcBef>
            <a:spcAft>
              <a:spcPct val="35000"/>
            </a:spcAft>
            <a:buNone/>
          </a:pPr>
          <a:r>
            <a:rPr lang="en-US" sz="2000" kern="1200"/>
            <a:t>COST EFFECTIVE</a:t>
          </a:r>
        </a:p>
      </dsp:txBody>
      <dsp:txXfrm>
        <a:off x="600150" y="1947736"/>
        <a:ext cx="7940975" cy="532757"/>
      </dsp:txXfrm>
    </dsp:sp>
    <dsp:sp modelId="{329C0A44-8A7B-4199-9E7E-8A96DF7ED4FD}">
      <dsp:nvSpPr>
        <dsp:cNvPr id="0" name=""/>
        <dsp:cNvSpPr/>
      </dsp:nvSpPr>
      <dsp:spPr>
        <a:xfrm>
          <a:off x="0" y="3121314"/>
          <a:ext cx="11426596" cy="504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3093CCE-5F25-48D9-8874-E0E4F1A49020}">
      <dsp:nvSpPr>
        <dsp:cNvPr id="0" name=""/>
        <dsp:cNvSpPr/>
      </dsp:nvSpPr>
      <dsp:spPr>
        <a:xfrm>
          <a:off x="571329" y="2826114"/>
          <a:ext cx="7998617" cy="59039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2329" tIns="0" rIns="302329" bIns="0" numCol="1" spcCol="1270" anchor="ctr" anchorCtr="0">
          <a:noAutofit/>
        </a:bodyPr>
        <a:lstStyle/>
        <a:p>
          <a:pPr marL="0" lvl="0" indent="0" algn="l" defTabSz="889000" rtl="0">
            <a:lnSpc>
              <a:spcPct val="90000"/>
            </a:lnSpc>
            <a:spcBef>
              <a:spcPct val="0"/>
            </a:spcBef>
            <a:spcAft>
              <a:spcPct val="35000"/>
            </a:spcAft>
            <a:buNone/>
          </a:pPr>
          <a:r>
            <a:rPr lang="en-US" sz="2000" kern="1200">
              <a:latin typeface="Franklin Gothic Medium" panose="020B0603020102020204"/>
            </a:rPr>
            <a:t>Up to 50% FASTER HEALING TIMES</a:t>
          </a:r>
          <a:endParaRPr lang="en-US" sz="2000" kern="1200"/>
        </a:p>
      </dsp:txBody>
      <dsp:txXfrm>
        <a:off x="600150" y="2854935"/>
        <a:ext cx="7940975" cy="532757"/>
      </dsp:txXfrm>
    </dsp:sp>
    <dsp:sp modelId="{1817089D-BDC8-4284-B68A-02BB00D1A3DA}">
      <dsp:nvSpPr>
        <dsp:cNvPr id="0" name=""/>
        <dsp:cNvSpPr/>
      </dsp:nvSpPr>
      <dsp:spPr>
        <a:xfrm>
          <a:off x="0" y="4028514"/>
          <a:ext cx="11426596" cy="504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C5B6CDF-3AD5-403A-A764-751E6A54959D}">
      <dsp:nvSpPr>
        <dsp:cNvPr id="0" name=""/>
        <dsp:cNvSpPr/>
      </dsp:nvSpPr>
      <dsp:spPr>
        <a:xfrm>
          <a:off x="571329" y="3733314"/>
          <a:ext cx="7998617" cy="59039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2329" tIns="0" rIns="302329" bIns="0" numCol="1" spcCol="1270" anchor="ctr" anchorCtr="0">
          <a:noAutofit/>
        </a:bodyPr>
        <a:lstStyle/>
        <a:p>
          <a:pPr marL="0" lvl="0" indent="0" algn="l" defTabSz="889000" rtl="0">
            <a:lnSpc>
              <a:spcPct val="90000"/>
            </a:lnSpc>
            <a:spcBef>
              <a:spcPct val="0"/>
            </a:spcBef>
            <a:spcAft>
              <a:spcPct val="35000"/>
            </a:spcAft>
            <a:buNone/>
          </a:pPr>
          <a:r>
            <a:rPr lang="en-US" sz="2000" kern="1200"/>
            <a:t>LESS NEED FOR Rx MEDS/AT HOME TREATMENT</a:t>
          </a:r>
        </a:p>
      </dsp:txBody>
      <dsp:txXfrm>
        <a:off x="600150" y="3762135"/>
        <a:ext cx="7940975" cy="5327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9C7EB7-177D-421B-BCE7-F9CCE3B9EEAD}">
      <dsp:nvSpPr>
        <dsp:cNvPr id="0" name=""/>
        <dsp:cNvSpPr/>
      </dsp:nvSpPr>
      <dsp:spPr>
        <a:xfrm>
          <a:off x="0" y="399715"/>
          <a:ext cx="11426596" cy="504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0BA4D0A-41F4-4CFE-A5F9-FDC229FE0130}">
      <dsp:nvSpPr>
        <dsp:cNvPr id="0" name=""/>
        <dsp:cNvSpPr/>
      </dsp:nvSpPr>
      <dsp:spPr>
        <a:xfrm>
          <a:off x="571329" y="104515"/>
          <a:ext cx="7998617" cy="59039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2329" tIns="0" rIns="302329" bIns="0" numCol="1" spcCol="1270" anchor="ctr" anchorCtr="0">
          <a:noAutofit/>
        </a:bodyPr>
        <a:lstStyle/>
        <a:p>
          <a:pPr marL="0" lvl="0" indent="0" algn="l" defTabSz="889000" rtl="0">
            <a:lnSpc>
              <a:spcPct val="90000"/>
            </a:lnSpc>
            <a:spcBef>
              <a:spcPct val="0"/>
            </a:spcBef>
            <a:spcAft>
              <a:spcPct val="35000"/>
            </a:spcAft>
            <a:buNone/>
          </a:pPr>
          <a:r>
            <a:rPr lang="en-US" sz="2000" kern="1200"/>
            <a:t>QUICK IN-CLINIC APPLICATIONS</a:t>
          </a:r>
        </a:p>
      </dsp:txBody>
      <dsp:txXfrm>
        <a:off x="600150" y="133336"/>
        <a:ext cx="7940975" cy="532757"/>
      </dsp:txXfrm>
    </dsp:sp>
    <dsp:sp modelId="{C4EF5403-F6AA-485F-8F68-A93FA8B222A0}">
      <dsp:nvSpPr>
        <dsp:cNvPr id="0" name=""/>
        <dsp:cNvSpPr/>
      </dsp:nvSpPr>
      <dsp:spPr>
        <a:xfrm>
          <a:off x="0" y="1306915"/>
          <a:ext cx="11426596" cy="504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5146826-C714-4DC1-8096-6196DDD6F2F8}">
      <dsp:nvSpPr>
        <dsp:cNvPr id="0" name=""/>
        <dsp:cNvSpPr/>
      </dsp:nvSpPr>
      <dsp:spPr>
        <a:xfrm>
          <a:off x="571329" y="1011715"/>
          <a:ext cx="7998617" cy="59039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2329" tIns="0" rIns="302329" bIns="0" numCol="1" spcCol="1270" anchor="ctr" anchorCtr="0">
          <a:noAutofit/>
        </a:bodyPr>
        <a:lstStyle/>
        <a:p>
          <a:pPr marL="0" lvl="0" indent="0" algn="l" defTabSz="889000" rtl="0">
            <a:lnSpc>
              <a:spcPct val="90000"/>
            </a:lnSpc>
            <a:spcBef>
              <a:spcPct val="0"/>
            </a:spcBef>
            <a:spcAft>
              <a:spcPct val="35000"/>
            </a:spcAft>
            <a:buNone/>
          </a:pPr>
          <a:r>
            <a:rPr lang="en-US" sz="2000" kern="1200">
              <a:latin typeface="Franklin Gothic Medium" panose="020B0603020102020204"/>
            </a:rPr>
            <a:t>TECH APPOINTMENTS</a:t>
          </a:r>
          <a:endParaRPr lang="en-US" sz="2000" kern="1200"/>
        </a:p>
      </dsp:txBody>
      <dsp:txXfrm>
        <a:off x="600150" y="1040536"/>
        <a:ext cx="7940975" cy="532757"/>
      </dsp:txXfrm>
    </dsp:sp>
    <dsp:sp modelId="{387306E6-B0DF-45EA-836D-2F9186029186}">
      <dsp:nvSpPr>
        <dsp:cNvPr id="0" name=""/>
        <dsp:cNvSpPr/>
      </dsp:nvSpPr>
      <dsp:spPr>
        <a:xfrm>
          <a:off x="0" y="2214114"/>
          <a:ext cx="11426596" cy="504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DDE4E39-D314-449F-87B9-F3C03627AF43}">
      <dsp:nvSpPr>
        <dsp:cNvPr id="0" name=""/>
        <dsp:cNvSpPr/>
      </dsp:nvSpPr>
      <dsp:spPr>
        <a:xfrm>
          <a:off x="571329" y="1918915"/>
          <a:ext cx="7998617" cy="59039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2329" tIns="0" rIns="302329" bIns="0" numCol="1" spcCol="1270" anchor="ctr" anchorCtr="0">
          <a:noAutofit/>
        </a:bodyPr>
        <a:lstStyle/>
        <a:p>
          <a:pPr marL="0" lvl="0" indent="0" algn="l" defTabSz="889000" rtl="0">
            <a:lnSpc>
              <a:spcPct val="90000"/>
            </a:lnSpc>
            <a:spcBef>
              <a:spcPct val="0"/>
            </a:spcBef>
            <a:spcAft>
              <a:spcPct val="35000"/>
            </a:spcAft>
            <a:buNone/>
          </a:pPr>
          <a:r>
            <a:rPr lang="en-US" sz="2000" kern="1200">
              <a:latin typeface="Franklin Gothic Medium" panose="020B0603020102020204"/>
            </a:rPr>
            <a:t>100% GUARANTEED</a:t>
          </a:r>
          <a:endParaRPr lang="en-US" sz="2000" kern="1200"/>
        </a:p>
      </dsp:txBody>
      <dsp:txXfrm>
        <a:off x="600150" y="1947736"/>
        <a:ext cx="7940975" cy="532757"/>
      </dsp:txXfrm>
    </dsp:sp>
    <dsp:sp modelId="{329C0A44-8A7B-4199-9E7E-8A96DF7ED4FD}">
      <dsp:nvSpPr>
        <dsp:cNvPr id="0" name=""/>
        <dsp:cNvSpPr/>
      </dsp:nvSpPr>
      <dsp:spPr>
        <a:xfrm>
          <a:off x="0" y="3121314"/>
          <a:ext cx="11426596" cy="504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3093CCE-5F25-48D9-8874-E0E4F1A49020}">
      <dsp:nvSpPr>
        <dsp:cNvPr id="0" name=""/>
        <dsp:cNvSpPr/>
      </dsp:nvSpPr>
      <dsp:spPr>
        <a:xfrm>
          <a:off x="571329" y="2826114"/>
          <a:ext cx="7998617" cy="59039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2329" tIns="0" rIns="302329" bIns="0" numCol="1" spcCol="1270" anchor="ctr" anchorCtr="0">
          <a:noAutofit/>
        </a:bodyPr>
        <a:lstStyle/>
        <a:p>
          <a:pPr marL="0" lvl="0" indent="0" algn="l" defTabSz="889000" rtl="0">
            <a:lnSpc>
              <a:spcPct val="90000"/>
            </a:lnSpc>
            <a:spcBef>
              <a:spcPct val="0"/>
            </a:spcBef>
            <a:spcAft>
              <a:spcPct val="35000"/>
            </a:spcAft>
            <a:buNone/>
          </a:pPr>
          <a:r>
            <a:rPr lang="en-US" sz="2000" kern="1200">
              <a:latin typeface="Franklin Gothic Medium" panose="020B0603020102020204"/>
            </a:rPr>
            <a:t>2-YEAR SHELF LIFE ON GEL WHEN UNMIXED</a:t>
          </a:r>
          <a:endParaRPr lang="en-US" sz="2000" kern="1200"/>
        </a:p>
      </dsp:txBody>
      <dsp:txXfrm>
        <a:off x="600150" y="2854935"/>
        <a:ext cx="7940975" cy="532757"/>
      </dsp:txXfrm>
    </dsp:sp>
    <dsp:sp modelId="{1817089D-BDC8-4284-B68A-02BB00D1A3DA}">
      <dsp:nvSpPr>
        <dsp:cNvPr id="0" name=""/>
        <dsp:cNvSpPr/>
      </dsp:nvSpPr>
      <dsp:spPr>
        <a:xfrm>
          <a:off x="0" y="4028514"/>
          <a:ext cx="11426596" cy="504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C5B6CDF-3AD5-403A-A764-751E6A54959D}">
      <dsp:nvSpPr>
        <dsp:cNvPr id="0" name=""/>
        <dsp:cNvSpPr/>
      </dsp:nvSpPr>
      <dsp:spPr>
        <a:xfrm>
          <a:off x="571329" y="3733314"/>
          <a:ext cx="7998617" cy="59039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2329" tIns="0" rIns="302329" bIns="0" numCol="1" spcCol="1270" anchor="ctr" anchorCtr="0">
          <a:noAutofit/>
        </a:bodyPr>
        <a:lstStyle/>
        <a:p>
          <a:pPr marL="0" lvl="0" indent="0" algn="l" defTabSz="889000" rtl="0">
            <a:lnSpc>
              <a:spcPct val="90000"/>
            </a:lnSpc>
            <a:spcBef>
              <a:spcPct val="0"/>
            </a:spcBef>
            <a:spcAft>
              <a:spcPct val="35000"/>
            </a:spcAft>
            <a:buNone/>
          </a:pPr>
          <a:r>
            <a:rPr lang="en-US" sz="2000" kern="1200">
              <a:latin typeface="Franklin Gothic Medium" panose="020B0603020102020204"/>
            </a:rPr>
            <a:t>2-YEAR FULL REPLACEMENT WARRANTY ON LAMP</a:t>
          </a:r>
          <a:endParaRPr lang="en-US" sz="2000" kern="1200"/>
        </a:p>
      </dsp:txBody>
      <dsp:txXfrm>
        <a:off x="600150" y="3762135"/>
        <a:ext cx="7940975" cy="53275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437B77-F61C-214F-BC58-0A094E0D0C52}"/>
              </a:ext>
            </a:extLst>
          </p:cNvPr>
          <p:cNvSpPr>
            <a:spLocks noGrp="1"/>
          </p:cNvSpPr>
          <p:nvPr>
            <p:ph type="hdr" sz="quarter"/>
          </p:nvPr>
        </p:nvSpPr>
        <p:spPr>
          <a:xfrm>
            <a:off x="0" y="0"/>
            <a:ext cx="3066733" cy="470098"/>
          </a:xfrm>
          <a:prstGeom prst="rect">
            <a:avLst/>
          </a:prstGeom>
        </p:spPr>
        <p:txBody>
          <a:bodyPr vert="horz" lIns="93973" tIns="46986" rIns="93973" bIns="46986" rtlCol="0"/>
          <a:lstStyle>
            <a:lvl1pPr algn="l">
              <a:defRPr sz="1200"/>
            </a:lvl1pPr>
          </a:lstStyle>
          <a:p>
            <a:endParaRPr lang="en-US"/>
          </a:p>
        </p:txBody>
      </p:sp>
      <p:sp>
        <p:nvSpPr>
          <p:cNvPr id="3" name="Date Placeholder 2">
            <a:extLst>
              <a:ext uri="{FF2B5EF4-FFF2-40B4-BE49-F238E27FC236}">
                <a16:creationId xmlns:a16="http://schemas.microsoft.com/office/drawing/2014/main" id="{8FF4351E-EBE0-3742-A765-66386E8B26CC}"/>
              </a:ext>
            </a:extLst>
          </p:cNvPr>
          <p:cNvSpPr>
            <a:spLocks noGrp="1"/>
          </p:cNvSpPr>
          <p:nvPr>
            <p:ph type="dt" sz="quarter" idx="1"/>
          </p:nvPr>
        </p:nvSpPr>
        <p:spPr>
          <a:xfrm>
            <a:off x="4008705" y="0"/>
            <a:ext cx="3066733" cy="470098"/>
          </a:xfrm>
          <a:prstGeom prst="rect">
            <a:avLst/>
          </a:prstGeom>
        </p:spPr>
        <p:txBody>
          <a:bodyPr vert="horz" lIns="93973" tIns="46986" rIns="93973" bIns="46986" rtlCol="0"/>
          <a:lstStyle>
            <a:lvl1pPr algn="r">
              <a:defRPr sz="1200"/>
            </a:lvl1pPr>
          </a:lstStyle>
          <a:p>
            <a:fld id="{F4B3B531-5DEC-3B43-B3EE-D14940ED03FE}" type="datetimeFigureOut">
              <a:rPr lang="en-US" smtClean="0"/>
              <a:t>10/19/2022</a:t>
            </a:fld>
            <a:endParaRPr lang="en-US"/>
          </a:p>
        </p:txBody>
      </p:sp>
      <p:sp>
        <p:nvSpPr>
          <p:cNvPr id="4" name="Footer Placeholder 3">
            <a:extLst>
              <a:ext uri="{FF2B5EF4-FFF2-40B4-BE49-F238E27FC236}">
                <a16:creationId xmlns:a16="http://schemas.microsoft.com/office/drawing/2014/main" id="{81369212-35CE-B24E-903A-56B2E6ABD7E7}"/>
              </a:ext>
            </a:extLst>
          </p:cNvPr>
          <p:cNvSpPr>
            <a:spLocks noGrp="1"/>
          </p:cNvSpPr>
          <p:nvPr>
            <p:ph type="ftr" sz="quarter" idx="2"/>
          </p:nvPr>
        </p:nvSpPr>
        <p:spPr>
          <a:xfrm>
            <a:off x="0" y="8899328"/>
            <a:ext cx="3066733" cy="470097"/>
          </a:xfrm>
          <a:prstGeom prst="rect">
            <a:avLst/>
          </a:prstGeom>
        </p:spPr>
        <p:txBody>
          <a:bodyPr vert="horz" lIns="93973" tIns="46986" rIns="93973" bIns="46986"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CBAE858-B186-E643-8774-65CCCCF0BE0A}"/>
              </a:ext>
            </a:extLst>
          </p:cNvPr>
          <p:cNvSpPr>
            <a:spLocks noGrp="1"/>
          </p:cNvSpPr>
          <p:nvPr>
            <p:ph type="sldNum" sz="quarter" idx="3"/>
          </p:nvPr>
        </p:nvSpPr>
        <p:spPr>
          <a:xfrm>
            <a:off x="4008705" y="8899328"/>
            <a:ext cx="3066733" cy="470097"/>
          </a:xfrm>
          <a:prstGeom prst="rect">
            <a:avLst/>
          </a:prstGeom>
        </p:spPr>
        <p:txBody>
          <a:bodyPr vert="horz" lIns="93973" tIns="46986" rIns="93973" bIns="46986" rtlCol="0" anchor="b"/>
          <a:lstStyle>
            <a:lvl1pPr algn="r">
              <a:defRPr sz="1200"/>
            </a:lvl1pPr>
          </a:lstStyle>
          <a:p>
            <a:fld id="{59804402-917E-3540-B0F5-7B5154504002}" type="slidenum">
              <a:rPr lang="en-US" smtClean="0"/>
              <a:t>‹#›</a:t>
            </a:fld>
            <a:endParaRPr lang="en-US"/>
          </a:p>
        </p:txBody>
      </p:sp>
    </p:spTree>
    <p:extLst>
      <p:ext uri="{BB962C8B-B14F-4D97-AF65-F5344CB8AC3E}">
        <p14:creationId xmlns:p14="http://schemas.microsoft.com/office/powerpoint/2010/main" val="64260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70098"/>
          </a:xfrm>
          <a:prstGeom prst="rect">
            <a:avLst/>
          </a:prstGeom>
        </p:spPr>
        <p:txBody>
          <a:bodyPr vert="horz" lIns="93973" tIns="46986" rIns="93973" bIns="46986" rtlCol="0"/>
          <a:lstStyle>
            <a:lvl1pPr algn="l">
              <a:defRPr sz="1200"/>
            </a:lvl1pPr>
          </a:lstStyle>
          <a:p>
            <a:endParaRPr lang="en-US"/>
          </a:p>
        </p:txBody>
      </p:sp>
      <p:sp>
        <p:nvSpPr>
          <p:cNvPr id="3" name="Date Placeholder 2"/>
          <p:cNvSpPr>
            <a:spLocks noGrp="1"/>
          </p:cNvSpPr>
          <p:nvPr>
            <p:ph type="dt" idx="1"/>
          </p:nvPr>
        </p:nvSpPr>
        <p:spPr>
          <a:xfrm>
            <a:off x="4008705" y="0"/>
            <a:ext cx="3066733" cy="470098"/>
          </a:xfrm>
          <a:prstGeom prst="rect">
            <a:avLst/>
          </a:prstGeom>
        </p:spPr>
        <p:txBody>
          <a:bodyPr vert="horz" lIns="93973" tIns="46986" rIns="93973" bIns="46986" rtlCol="0"/>
          <a:lstStyle>
            <a:lvl1pPr algn="r">
              <a:defRPr sz="1200"/>
            </a:lvl1pPr>
          </a:lstStyle>
          <a:p>
            <a:fld id="{28EF6D76-2409-CE4F-971D-43DC9917CAFB}" type="datetimeFigureOut">
              <a:rPr lang="en-US" smtClean="0"/>
              <a:t>10/19/2022</a:t>
            </a:fld>
            <a:endParaRPr lang="en-US"/>
          </a:p>
        </p:txBody>
      </p:sp>
      <p:sp>
        <p:nvSpPr>
          <p:cNvPr id="4" name="Slide Image Placeholder 3"/>
          <p:cNvSpPr>
            <a:spLocks noGrp="1" noRot="1" noChangeAspect="1"/>
          </p:cNvSpPr>
          <p:nvPr>
            <p:ph type="sldImg" idx="2"/>
          </p:nvPr>
        </p:nvSpPr>
        <p:spPr>
          <a:xfrm>
            <a:off x="727075" y="1171575"/>
            <a:ext cx="5622925" cy="3162300"/>
          </a:xfrm>
          <a:prstGeom prst="rect">
            <a:avLst/>
          </a:prstGeom>
          <a:noFill/>
          <a:ln w="12700">
            <a:solidFill>
              <a:prstClr val="black"/>
            </a:solidFill>
          </a:ln>
        </p:spPr>
        <p:txBody>
          <a:bodyPr vert="horz" lIns="93973" tIns="46986" rIns="93973" bIns="46986" rtlCol="0" anchor="ctr"/>
          <a:lstStyle/>
          <a:p>
            <a:endParaRPr lang="en-US"/>
          </a:p>
        </p:txBody>
      </p:sp>
      <p:sp>
        <p:nvSpPr>
          <p:cNvPr id="5" name="Notes Placeholder 4"/>
          <p:cNvSpPr>
            <a:spLocks noGrp="1"/>
          </p:cNvSpPr>
          <p:nvPr>
            <p:ph type="body" sz="quarter" idx="3"/>
          </p:nvPr>
        </p:nvSpPr>
        <p:spPr>
          <a:xfrm>
            <a:off x="707708" y="4509036"/>
            <a:ext cx="5661660" cy="3689211"/>
          </a:xfrm>
          <a:prstGeom prst="rect">
            <a:avLst/>
          </a:prstGeom>
        </p:spPr>
        <p:txBody>
          <a:bodyPr vert="horz" lIns="93973" tIns="46986" rIns="93973" bIns="469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9328"/>
            <a:ext cx="3066733" cy="470097"/>
          </a:xfrm>
          <a:prstGeom prst="rect">
            <a:avLst/>
          </a:prstGeom>
        </p:spPr>
        <p:txBody>
          <a:bodyPr vert="horz" lIns="93973" tIns="46986" rIns="93973" bIns="46986"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9328"/>
            <a:ext cx="3066733" cy="470097"/>
          </a:xfrm>
          <a:prstGeom prst="rect">
            <a:avLst/>
          </a:prstGeom>
        </p:spPr>
        <p:txBody>
          <a:bodyPr vert="horz" lIns="93973" tIns="46986" rIns="93973" bIns="46986" rtlCol="0" anchor="b"/>
          <a:lstStyle>
            <a:lvl1pPr algn="r">
              <a:defRPr sz="1200"/>
            </a:lvl1pPr>
          </a:lstStyle>
          <a:p>
            <a:fld id="{934158FB-0EBE-4A45-8617-09B4519287F8}" type="slidenum">
              <a:rPr lang="en-US" smtClean="0"/>
              <a:t>‹#›</a:t>
            </a:fld>
            <a:endParaRPr lang="en-US"/>
          </a:p>
        </p:txBody>
      </p:sp>
    </p:spTree>
    <p:extLst>
      <p:ext uri="{BB962C8B-B14F-4D97-AF65-F5344CB8AC3E}">
        <p14:creationId xmlns:p14="http://schemas.microsoft.com/office/powerpoint/2010/main" val="1479354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everyone. Thank you all for joining us today. The objective of this mini session is to briefly go over Fluorescent Light Therapy, A New Approach to Accelerate Skin Healing. This is an innovative, in clinic, tech driven approach to heal the skin once, if present, an underlying condition is identified and addressed.</a:t>
            </a:r>
          </a:p>
        </p:txBody>
      </p:sp>
      <p:sp>
        <p:nvSpPr>
          <p:cNvPr id="4" name="Slide Number Placeholder 3"/>
          <p:cNvSpPr>
            <a:spLocks noGrp="1"/>
          </p:cNvSpPr>
          <p:nvPr>
            <p:ph type="sldNum" sz="quarter" idx="10"/>
          </p:nvPr>
        </p:nvSpPr>
        <p:spPr/>
        <p:txBody>
          <a:bodyPr/>
          <a:lstStyle/>
          <a:p>
            <a:fld id="{934158FB-0EBE-4A45-8617-09B4519287F8}" type="slidenum">
              <a:rPr lang="en-US" smtClean="0"/>
              <a:t>1</a:t>
            </a:fld>
            <a:endParaRPr lang="en-US"/>
          </a:p>
        </p:txBody>
      </p:sp>
    </p:spTree>
    <p:extLst>
      <p:ext uri="{BB962C8B-B14F-4D97-AF65-F5344CB8AC3E}">
        <p14:creationId xmlns:p14="http://schemas.microsoft.com/office/powerpoint/2010/main" val="691198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Reduce treatment time on damaged</a:t>
            </a:r>
            <a:r>
              <a:rPr lang="en-US" baseline="0"/>
              <a:t> skin </a:t>
            </a:r>
          </a:p>
          <a:p>
            <a:pPr marL="171450" indent="-171450">
              <a:buFontTx/>
              <a:buChar char="-"/>
            </a:pPr>
            <a:r>
              <a:rPr lang="en-US" baseline="0"/>
              <a:t>Reduce the need for systemic antibiotics</a:t>
            </a:r>
          </a:p>
          <a:p>
            <a:pPr marL="171450" indent="-171450">
              <a:buFontTx/>
              <a:buChar char="-"/>
            </a:pPr>
            <a:r>
              <a:rPr lang="en-US" baseline="0"/>
              <a:t>And this can be preformed by anyone in the clinic </a:t>
            </a:r>
          </a:p>
          <a:p>
            <a:pPr marL="171450" indent="-171450">
              <a:buFontTx/>
              <a:buChar char="-"/>
            </a:pPr>
            <a:r>
              <a:rPr lang="en-US" baseline="0"/>
              <a:t> </a:t>
            </a:r>
            <a:endParaRPr lang="en-US"/>
          </a:p>
        </p:txBody>
      </p:sp>
      <p:sp>
        <p:nvSpPr>
          <p:cNvPr id="4" name="Slide Number Placeholder 3"/>
          <p:cNvSpPr>
            <a:spLocks noGrp="1"/>
          </p:cNvSpPr>
          <p:nvPr>
            <p:ph type="sldNum" sz="quarter" idx="10"/>
          </p:nvPr>
        </p:nvSpPr>
        <p:spPr/>
        <p:txBody>
          <a:bodyPr/>
          <a:lstStyle/>
          <a:p>
            <a:fld id="{934158FB-0EBE-4A45-8617-09B4519287F8}" type="slidenum">
              <a:rPr lang="en-US" smtClean="0"/>
              <a:t>10</a:t>
            </a:fld>
            <a:endParaRPr lang="en-US"/>
          </a:p>
        </p:txBody>
      </p:sp>
    </p:spTree>
    <p:extLst>
      <p:ext uri="{BB962C8B-B14F-4D97-AF65-F5344CB8AC3E}">
        <p14:creationId xmlns:p14="http://schemas.microsoft.com/office/powerpoint/2010/main" val="4007814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Phovia</a:t>
            </a:r>
            <a:r>
              <a:rPr lang="en-US"/>
              <a:t> is considered a system because it is composed of</a:t>
            </a:r>
            <a:r>
              <a:rPr lang="en-US">
                <a:sym typeface="Wingdings" panose="05000000000000000000" pitchFamily="2" charset="2"/>
              </a:rPr>
              <a:t></a:t>
            </a:r>
            <a:endParaRPr lang="en-US"/>
          </a:p>
          <a:p>
            <a:endParaRPr lang="en-US"/>
          </a:p>
        </p:txBody>
      </p:sp>
      <p:sp>
        <p:nvSpPr>
          <p:cNvPr id="4" name="Slide Number Placeholder 3"/>
          <p:cNvSpPr>
            <a:spLocks noGrp="1"/>
          </p:cNvSpPr>
          <p:nvPr>
            <p:ph type="sldNum" sz="quarter" idx="10"/>
          </p:nvPr>
        </p:nvSpPr>
        <p:spPr/>
        <p:txBody>
          <a:bodyPr/>
          <a:lstStyle/>
          <a:p>
            <a:fld id="{934158FB-0EBE-4A45-8617-09B4519287F8}" type="slidenum">
              <a:rPr lang="en-US" smtClean="0"/>
              <a:t>11</a:t>
            </a:fld>
            <a:endParaRPr lang="en-US"/>
          </a:p>
        </p:txBody>
      </p:sp>
    </p:spTree>
    <p:extLst>
      <p:ext uri="{BB962C8B-B14F-4D97-AF65-F5344CB8AC3E}">
        <p14:creationId xmlns:p14="http://schemas.microsoft.com/office/powerpoint/2010/main" val="4113396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Two parts: a light emitting lamp and a photoconverter gel. The </a:t>
            </a:r>
            <a:r>
              <a:rPr lang="en-US" err="1"/>
              <a:t>Phovia</a:t>
            </a:r>
            <a:r>
              <a:rPr lang="en-US"/>
              <a:t> lamp has a specific wavelength, 440-460 nm and intensity designed to optimize both the activation of chromophores for production of pulsing  FLE (520-630 nm) and provide the known beneficial effects. Again, the photoconverter gel with the chromophores will act as a prism amplifying the blue LED light into the other wavelengths allowing the energy to penetrate all layers of the skin simultaneously.</a:t>
            </a:r>
          </a:p>
        </p:txBody>
      </p:sp>
      <p:sp>
        <p:nvSpPr>
          <p:cNvPr id="4" name="Slide Number Placeholder 3"/>
          <p:cNvSpPr>
            <a:spLocks noGrp="1"/>
          </p:cNvSpPr>
          <p:nvPr>
            <p:ph type="sldNum" sz="quarter" idx="10"/>
          </p:nvPr>
        </p:nvSpPr>
        <p:spPr/>
        <p:txBody>
          <a:bodyPr/>
          <a:lstStyle/>
          <a:p>
            <a:fld id="{934158FB-0EBE-4A45-8617-09B4519287F8}" type="slidenum">
              <a:rPr lang="en-US" smtClean="0"/>
              <a:t>12</a:t>
            </a:fld>
            <a:endParaRPr lang="en-US"/>
          </a:p>
        </p:txBody>
      </p:sp>
    </p:spTree>
    <p:extLst>
      <p:ext uri="{BB962C8B-B14F-4D97-AF65-F5344CB8AC3E}">
        <p14:creationId xmlns:p14="http://schemas.microsoft.com/office/powerpoint/2010/main" val="1009031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 we apply </a:t>
            </a:r>
            <a:r>
              <a:rPr lang="en-US" err="1"/>
              <a:t>Phovia</a:t>
            </a:r>
            <a:endParaRPr lang="en-US"/>
          </a:p>
          <a:p>
            <a:r>
              <a:rPr lang="en-US"/>
              <a:t>The first step is to prepare the patient to receive the </a:t>
            </a:r>
            <a:r>
              <a:rPr lang="en-US" err="1"/>
              <a:t>Phovia</a:t>
            </a:r>
            <a:r>
              <a:rPr lang="en-US"/>
              <a:t> applications. It is highly recommended to clip or shortened the hair if covering all or part of the lesion to bee illuminated to allow the gel to come in contact with the skin. May need to clean the lesion with chlorhexidine or saline to remove present debris, scab, or exudate. Refrain from using iodine base antiseptics as these have chromophores and we do not know what type of interaction may occur with the photoconverter gel.</a:t>
            </a:r>
          </a:p>
          <a:p>
            <a:r>
              <a:rPr lang="en-US"/>
              <a:t>Apply a 2mm layer of gel to the affected area. This is about the height of a quarter. You can apply directly to open lesions and be sure to incorporate healthy tissue edges.</a:t>
            </a:r>
          </a:p>
          <a:p>
            <a:r>
              <a:rPr lang="en-US"/>
              <a:t>Keep the lamp as close to the patient as possible (no more than 5 cm away) without touching for the duration of the treatment. The lamp will AUTOMATICALLY shut off after 2 minutes. The outer rubber bank is both removable and washable. As recommended by the manufacturer, can be wiped with water and disinfected with ethyl alcohol or chlorhexidine.</a:t>
            </a:r>
          </a:p>
          <a:p>
            <a:r>
              <a:rPr lang="en-US"/>
              <a:t>Do not move the lamp during treatment. </a:t>
            </a:r>
          </a:p>
          <a:p>
            <a:r>
              <a:rPr lang="en-US"/>
              <a:t>In between applications, carefully and gently wipe area clean with saline. Pat dry. A wet surface may cause the gel to foam slightly.</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934158FB-0EBE-4A45-8617-09B4519287F8}" type="slidenum">
              <a:rPr lang="en-US" smtClean="0"/>
              <a:t>13</a:t>
            </a:fld>
            <a:endParaRPr lang="en-US"/>
          </a:p>
        </p:txBody>
      </p:sp>
    </p:spTree>
    <p:extLst>
      <p:ext uri="{BB962C8B-B14F-4D97-AF65-F5344CB8AC3E}">
        <p14:creationId xmlns:p14="http://schemas.microsoft.com/office/powerpoint/2010/main" val="1344731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video we can review all the steps to be followed before, during, and after the </a:t>
            </a:r>
            <a:r>
              <a:rPr lang="en-US" err="1"/>
              <a:t>Phovia</a:t>
            </a:r>
            <a:r>
              <a:rPr lang="en-US"/>
              <a:t> applications</a:t>
            </a:r>
          </a:p>
          <a:p>
            <a:endParaRPr lang="en-US"/>
          </a:p>
        </p:txBody>
      </p:sp>
      <p:sp>
        <p:nvSpPr>
          <p:cNvPr id="4" name="Slide Number Placeholder 3"/>
          <p:cNvSpPr>
            <a:spLocks noGrp="1"/>
          </p:cNvSpPr>
          <p:nvPr>
            <p:ph type="sldNum" sz="quarter" idx="10"/>
          </p:nvPr>
        </p:nvSpPr>
        <p:spPr/>
        <p:txBody>
          <a:bodyPr/>
          <a:lstStyle/>
          <a:p>
            <a:fld id="{934158FB-0EBE-4A45-8617-09B4519287F8}" type="slidenum">
              <a:rPr lang="en-US" smtClean="0"/>
              <a:t>14</a:t>
            </a:fld>
            <a:endParaRPr lang="en-US"/>
          </a:p>
        </p:txBody>
      </p:sp>
    </p:spTree>
    <p:extLst>
      <p:ext uri="{BB962C8B-B14F-4D97-AF65-F5344CB8AC3E}">
        <p14:creationId xmlns:p14="http://schemas.microsoft.com/office/powerpoint/2010/main" val="2492382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Phovia System can be used anytime we want skin healing…here are some examples where we can consider </a:t>
            </a:r>
            <a:r>
              <a:rPr lang="en-US" err="1"/>
              <a:t>Phovia</a:t>
            </a:r>
            <a:r>
              <a:rPr lang="en-US"/>
              <a:t>.  What do you think? Everyday? Yes, we see at least one of these cases every single day in general practice.</a:t>
            </a:r>
          </a:p>
        </p:txBody>
      </p:sp>
      <p:sp>
        <p:nvSpPr>
          <p:cNvPr id="4" name="Slide Number Placeholder 3"/>
          <p:cNvSpPr>
            <a:spLocks noGrp="1"/>
          </p:cNvSpPr>
          <p:nvPr>
            <p:ph type="sldNum" sz="quarter" idx="10"/>
          </p:nvPr>
        </p:nvSpPr>
        <p:spPr/>
        <p:txBody>
          <a:bodyPr/>
          <a:lstStyle/>
          <a:p>
            <a:fld id="{934158FB-0EBE-4A45-8617-09B4519287F8}" type="slidenum">
              <a:rPr lang="en-US" smtClean="0"/>
              <a:t>15</a:t>
            </a:fld>
            <a:endParaRPr lang="en-US"/>
          </a:p>
        </p:txBody>
      </p:sp>
    </p:spTree>
    <p:extLst>
      <p:ext uri="{BB962C8B-B14F-4D97-AF65-F5344CB8AC3E}">
        <p14:creationId xmlns:p14="http://schemas.microsoft.com/office/powerpoint/2010/main" val="4018137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Phovia</a:t>
            </a:r>
            <a:r>
              <a:rPr lang="en-US"/>
              <a:t> is recommended to be used in dogs and cats at this time. Please consult with one of our Technical Services Veterinarians if wanting to explore its use in other species. Waiting for some results in controlled equine cases.  In case of malignancies, please refrain from using </a:t>
            </a:r>
            <a:r>
              <a:rPr lang="en-US" err="1"/>
              <a:t>Phovia</a:t>
            </a:r>
            <a:r>
              <a:rPr lang="en-US"/>
              <a:t> until confirmed clean edges after surgical mass excision. No data at this point to safely make a recommendation since data is conflicting.</a:t>
            </a:r>
          </a:p>
          <a:p>
            <a:endParaRPr lang="en-US"/>
          </a:p>
        </p:txBody>
      </p:sp>
      <p:sp>
        <p:nvSpPr>
          <p:cNvPr id="4" name="Slide Number Placeholder 3"/>
          <p:cNvSpPr>
            <a:spLocks noGrp="1"/>
          </p:cNvSpPr>
          <p:nvPr>
            <p:ph type="sldNum" sz="quarter" idx="5"/>
          </p:nvPr>
        </p:nvSpPr>
        <p:spPr/>
        <p:txBody>
          <a:bodyPr/>
          <a:lstStyle/>
          <a:p>
            <a:fld id="{934158FB-0EBE-4A45-8617-09B4519287F8}" type="slidenum">
              <a:rPr lang="en-US" smtClean="0"/>
              <a:t>16</a:t>
            </a:fld>
            <a:endParaRPr lang="en-US"/>
          </a:p>
        </p:txBody>
      </p:sp>
    </p:spTree>
    <p:extLst>
      <p:ext uri="{BB962C8B-B14F-4D97-AF65-F5344CB8AC3E}">
        <p14:creationId xmlns:p14="http://schemas.microsoft.com/office/powerpoint/2010/main" val="2000338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want to share some field cases of what we can achieve with </a:t>
            </a:r>
            <a:r>
              <a:rPr lang="en-US" err="1"/>
              <a:t>Phovia</a:t>
            </a:r>
            <a:endParaRPr lang="en-US"/>
          </a:p>
        </p:txBody>
      </p:sp>
      <p:sp>
        <p:nvSpPr>
          <p:cNvPr id="4" name="Slide Number Placeholder 3"/>
          <p:cNvSpPr>
            <a:spLocks noGrp="1"/>
          </p:cNvSpPr>
          <p:nvPr>
            <p:ph type="sldNum" sz="quarter" idx="10"/>
          </p:nvPr>
        </p:nvSpPr>
        <p:spPr/>
        <p:txBody>
          <a:bodyPr/>
          <a:lstStyle/>
          <a:p>
            <a:fld id="{934158FB-0EBE-4A45-8617-09B4519287F8}" type="slidenum">
              <a:rPr lang="en-US" smtClean="0"/>
              <a:t>17</a:t>
            </a:fld>
            <a:endParaRPr lang="en-US"/>
          </a:p>
        </p:txBody>
      </p:sp>
    </p:spTree>
    <p:extLst>
      <p:ext uri="{BB962C8B-B14F-4D97-AF65-F5344CB8AC3E}">
        <p14:creationId xmlns:p14="http://schemas.microsoft.com/office/powerpoint/2010/main" val="3218471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t>
            </a:r>
            <a:r>
              <a:rPr lang="en-US" err="1"/>
              <a:t>Phovia</a:t>
            </a:r>
            <a:r>
              <a:rPr lang="en-US"/>
              <a:t> System can be used anytime we want skin healing. This is Luca, a stressed 8-year-old Doberman Pinscher. Pet parents were moving, and Luca started licking. Oral steroids and E-collar were prescribed with no improvement. The first </a:t>
            </a:r>
            <a:r>
              <a:rPr lang="en-US" err="1"/>
              <a:t>Phovia</a:t>
            </a:r>
            <a:r>
              <a:rPr lang="en-US"/>
              <a:t> application (2-2 min applications) were delivered on January 16 of 2022. Applications continued in the same manner (back-to-back) weekly and the middle picture shows the improvement 8 days after the third and last </a:t>
            </a:r>
            <a:r>
              <a:rPr lang="en-US" err="1"/>
              <a:t>Phovia</a:t>
            </a:r>
            <a:r>
              <a:rPr lang="en-US"/>
              <a:t> application. February 16, 2022 we see that the progressive healing of the lick lesion. Luca is on fluoxetine now to address the underlying condition. </a:t>
            </a:r>
          </a:p>
        </p:txBody>
      </p:sp>
      <p:sp>
        <p:nvSpPr>
          <p:cNvPr id="4" name="Slide Number Placeholder 3"/>
          <p:cNvSpPr>
            <a:spLocks noGrp="1"/>
          </p:cNvSpPr>
          <p:nvPr>
            <p:ph type="sldNum" sz="quarter" idx="10"/>
          </p:nvPr>
        </p:nvSpPr>
        <p:spPr/>
        <p:txBody>
          <a:bodyPr/>
          <a:lstStyle/>
          <a:p>
            <a:fld id="{934158FB-0EBE-4A45-8617-09B4519287F8}" type="slidenum">
              <a:rPr lang="en-US" smtClean="0"/>
              <a:t>18</a:t>
            </a:fld>
            <a:endParaRPr lang="en-US"/>
          </a:p>
        </p:txBody>
      </p:sp>
    </p:spTree>
    <p:extLst>
      <p:ext uri="{BB962C8B-B14F-4D97-AF65-F5344CB8AC3E}">
        <p14:creationId xmlns:p14="http://schemas.microsoft.com/office/powerpoint/2010/main" val="3280207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Billie Shannon, 3.5-year-old French Bulldog. She was surrendered by previous owner due to chronic skin condition sparing euthanasia. Was adopted Mid-May 2021 by a current client of Dr. Shower and brought into clinic in September 2021for generalized skin lesions. Not on any HW/Flea/Tick prevention at that time.  Previous diagnostic and treatment history was unknown. </a:t>
            </a:r>
          </a:p>
          <a:p>
            <a:r>
              <a:rPr lang="en-US"/>
              <a:t>Dr. Shower performed a full </a:t>
            </a:r>
            <a:r>
              <a:rPr lang="en-US" err="1"/>
              <a:t>derm</a:t>
            </a:r>
            <a:r>
              <a:rPr lang="en-US"/>
              <a:t> workup that included skin scrape which was negative and skin cytology confirmed diagnosing the presence of cocci and yeast. Owner did not want to use oral antifungals. Started Billie on </a:t>
            </a:r>
            <a:r>
              <a:rPr lang="en-US" err="1"/>
              <a:t>Apoquel</a:t>
            </a:r>
            <a:r>
              <a:rPr lang="en-US"/>
              <a:t>, </a:t>
            </a:r>
            <a:r>
              <a:rPr lang="en-US" err="1"/>
              <a:t>Bravecto</a:t>
            </a:r>
            <a:r>
              <a:rPr lang="en-US"/>
              <a:t>, </a:t>
            </a:r>
            <a:r>
              <a:rPr lang="en-US" err="1"/>
              <a:t>Duoxo</a:t>
            </a:r>
            <a:r>
              <a:rPr lang="en-US"/>
              <a:t> Shampoo, wipes and Calm Mousse (bathing weekly for a month then every other week for a month, now down to spot treatments only and bathing every other month to maintain). </a:t>
            </a:r>
          </a:p>
          <a:p>
            <a:r>
              <a:rPr lang="en-US"/>
              <a:t>In December 2021 Billie’s condition had worsened and Dr Shower decided to start Phovia applications and Billie tolerated it extremely well, even on the face. A hydrolyzed diet was included in the protocol on December 30. Did roughly 6-7 treatments and then owner stopped coming in for treatments because Billie’s skin condition had improved, and no flares were evident. </a:t>
            </a:r>
          </a:p>
          <a:p>
            <a:r>
              <a:rPr lang="en-US"/>
              <a:t>In May of 2022, Billie came in for her annual exam and Dr. Shower and staff were floored by Billie’s appearance and healed skin. She was slightly pruritic, so even though she is still on </a:t>
            </a:r>
            <a:r>
              <a:rPr lang="en-US" err="1"/>
              <a:t>Apoquel</a:t>
            </a:r>
            <a:r>
              <a:rPr lang="en-US"/>
              <a:t> and hydrolyzed diet, they added </a:t>
            </a:r>
            <a:r>
              <a:rPr lang="en-US" err="1"/>
              <a:t>Cytopoint</a:t>
            </a:r>
            <a:r>
              <a:rPr lang="en-US"/>
              <a:t> to the treatment plan. </a:t>
            </a:r>
          </a:p>
          <a:p>
            <a:endParaRPr lang="en-US"/>
          </a:p>
        </p:txBody>
      </p:sp>
      <p:sp>
        <p:nvSpPr>
          <p:cNvPr id="4" name="Slide Number Placeholder 3"/>
          <p:cNvSpPr>
            <a:spLocks noGrp="1"/>
          </p:cNvSpPr>
          <p:nvPr>
            <p:ph type="sldNum" sz="quarter" idx="10"/>
          </p:nvPr>
        </p:nvSpPr>
        <p:spPr/>
        <p:txBody>
          <a:bodyPr/>
          <a:lstStyle/>
          <a:p>
            <a:fld id="{934158FB-0EBE-4A45-8617-09B4519287F8}" type="slidenum">
              <a:rPr lang="en-US" smtClean="0"/>
              <a:t>19</a:t>
            </a:fld>
            <a:endParaRPr lang="en-US"/>
          </a:p>
        </p:txBody>
      </p:sp>
    </p:spTree>
    <p:extLst>
      <p:ext uri="{BB962C8B-B14F-4D97-AF65-F5344CB8AC3E}">
        <p14:creationId xmlns:p14="http://schemas.microsoft.com/office/powerpoint/2010/main" val="3791058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729">
              <a:defRPr/>
            </a:pPr>
            <a:r>
              <a:rPr lang="en-US"/>
              <a:t>In this video we will have the opportunity to understand the mode of action of fluorescent light energy and its role in accelerate the healing of the skin  </a:t>
            </a:r>
          </a:p>
          <a:p>
            <a:pPr defTabSz="939729">
              <a:defRPr/>
            </a:pPr>
            <a:endParaRPr lang="en-US"/>
          </a:p>
          <a:p>
            <a:pPr defTabSz="939729">
              <a:defRPr/>
            </a:pPr>
            <a:endParaRPr lang="en-US"/>
          </a:p>
          <a:p>
            <a:endParaRPr lang="en-US"/>
          </a:p>
        </p:txBody>
      </p:sp>
      <p:sp>
        <p:nvSpPr>
          <p:cNvPr id="4" name="Slide Number Placeholder 3"/>
          <p:cNvSpPr>
            <a:spLocks noGrp="1"/>
          </p:cNvSpPr>
          <p:nvPr>
            <p:ph type="sldNum" sz="quarter" idx="10"/>
          </p:nvPr>
        </p:nvSpPr>
        <p:spPr/>
        <p:txBody>
          <a:bodyPr/>
          <a:lstStyle/>
          <a:p>
            <a:fld id="{934158FB-0EBE-4A45-8617-09B4519287F8}" type="slidenum">
              <a:rPr lang="en-US" smtClean="0"/>
              <a:t>2</a:t>
            </a:fld>
            <a:endParaRPr lang="en-US"/>
          </a:p>
        </p:txBody>
      </p:sp>
    </p:spTree>
    <p:extLst>
      <p:ext uri="{BB962C8B-B14F-4D97-AF65-F5344CB8AC3E}">
        <p14:creationId xmlns:p14="http://schemas.microsoft.com/office/powerpoint/2010/main" val="2298402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follow the timeline and appreciate how incorporating </a:t>
            </a:r>
            <a:r>
              <a:rPr lang="en-US" err="1"/>
              <a:t>Phovia</a:t>
            </a:r>
            <a:r>
              <a:rPr lang="en-US"/>
              <a:t> in this allergic dog will reduce the flaring events caused by secondary infections that occur frequently</a:t>
            </a:r>
          </a:p>
        </p:txBody>
      </p:sp>
      <p:sp>
        <p:nvSpPr>
          <p:cNvPr id="4" name="Slide Number Placeholder 3"/>
          <p:cNvSpPr>
            <a:spLocks noGrp="1"/>
          </p:cNvSpPr>
          <p:nvPr>
            <p:ph type="sldNum" sz="quarter" idx="10"/>
          </p:nvPr>
        </p:nvSpPr>
        <p:spPr/>
        <p:txBody>
          <a:bodyPr/>
          <a:lstStyle/>
          <a:p>
            <a:fld id="{934158FB-0EBE-4A45-8617-09B4519287F8}" type="slidenum">
              <a:rPr lang="en-US" smtClean="0"/>
              <a:t>20</a:t>
            </a:fld>
            <a:endParaRPr lang="en-US"/>
          </a:p>
        </p:txBody>
      </p:sp>
    </p:spTree>
    <p:extLst>
      <p:ext uri="{BB962C8B-B14F-4D97-AF65-F5344CB8AC3E}">
        <p14:creationId xmlns:p14="http://schemas.microsoft.com/office/powerpoint/2010/main" val="298922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before and after pictures of Billie’s face</a:t>
            </a:r>
          </a:p>
        </p:txBody>
      </p:sp>
      <p:sp>
        <p:nvSpPr>
          <p:cNvPr id="4" name="Slide Number Placeholder 3"/>
          <p:cNvSpPr>
            <a:spLocks noGrp="1"/>
          </p:cNvSpPr>
          <p:nvPr>
            <p:ph type="sldNum" sz="quarter" idx="10"/>
          </p:nvPr>
        </p:nvSpPr>
        <p:spPr/>
        <p:txBody>
          <a:bodyPr/>
          <a:lstStyle/>
          <a:p>
            <a:fld id="{934158FB-0EBE-4A45-8617-09B4519287F8}" type="slidenum">
              <a:rPr lang="en-US" smtClean="0"/>
              <a:t>21</a:t>
            </a:fld>
            <a:endParaRPr lang="en-US"/>
          </a:p>
        </p:txBody>
      </p:sp>
    </p:spTree>
    <p:extLst>
      <p:ext uri="{BB962C8B-B14F-4D97-AF65-F5344CB8AC3E}">
        <p14:creationId xmlns:p14="http://schemas.microsoft.com/office/powerpoint/2010/main" val="1356814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Lulu. She is a 9-year old Pomeranian that was attack by another dog. Initially presented with bite wounds (date unknown) and then came back in on April 18th,2022 with it looking like this (first picture)……the technicians said the odor filled the whole room.</a:t>
            </a:r>
          </a:p>
          <a:p>
            <a:r>
              <a:rPr lang="en-US"/>
              <a:t>The necrotic tissue was debrided and an initial culture was sent out. The culture came back sensitive to enrofloxacin (Baytril). They had started her on injectable Rimadyl, Baytril SID and Ampicillin TID. After 1st week she was transferred to oral medications. Continued immediately treating with open wound management. Manuka Honey BID to start with and a tie over bandage, cleaning with Chlorhexidine and debriding necrotic tissue. Continued with 24-hour bandage changes and Baytril for 4 weeks. Started Phovia on April 27th and continued weekly for a total of 3 treatments with the photos below. Last Phovia application was on May 18</a:t>
            </a:r>
          </a:p>
          <a:p>
            <a:endParaRPr lang="en-US"/>
          </a:p>
          <a:p>
            <a:r>
              <a:rPr lang="en-US"/>
              <a:t>According to the technicians, Lulu was licking the belly band and running around outside and all over the house. When she came back in for her bandage change, she was given an e-collar and asked to have her wear it. Owner came in the next day and the e-collar was not being utilized. They decided to continue her treatment as medical boarding. </a:t>
            </a:r>
          </a:p>
          <a:p>
            <a:r>
              <a:rPr lang="en-US"/>
              <a:t>FYI – 4 weeks of Phovia total but we do not have pictures after the last Phovia application</a:t>
            </a:r>
          </a:p>
        </p:txBody>
      </p:sp>
      <p:sp>
        <p:nvSpPr>
          <p:cNvPr id="4" name="Slide Number Placeholder 3"/>
          <p:cNvSpPr>
            <a:spLocks noGrp="1"/>
          </p:cNvSpPr>
          <p:nvPr>
            <p:ph type="sldNum" sz="quarter" idx="10"/>
          </p:nvPr>
        </p:nvSpPr>
        <p:spPr/>
        <p:txBody>
          <a:bodyPr/>
          <a:lstStyle/>
          <a:p>
            <a:fld id="{934158FB-0EBE-4A45-8617-09B4519287F8}" type="slidenum">
              <a:rPr lang="en-US" smtClean="0"/>
              <a:t>22</a:t>
            </a:fld>
            <a:endParaRPr lang="en-US"/>
          </a:p>
        </p:txBody>
      </p:sp>
    </p:spTree>
    <p:extLst>
      <p:ext uri="{BB962C8B-B14F-4D97-AF65-F5344CB8AC3E}">
        <p14:creationId xmlns:p14="http://schemas.microsoft.com/office/powerpoint/2010/main" val="2656128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Cami, an 8y/o Jack Russell/Dachshund presented with a mammary mass. After surgical resection of the mass pathology results came back as a lipoma.  The first picture is from the day of the surgery. The area is inflamed and Phovia applications were started immediately and continued once a week for a total of 3 Phovia applications. The scar is hardly noticeable as you can see in the last picture,</a:t>
            </a:r>
          </a:p>
        </p:txBody>
      </p:sp>
      <p:sp>
        <p:nvSpPr>
          <p:cNvPr id="4" name="Slide Number Placeholder 3"/>
          <p:cNvSpPr>
            <a:spLocks noGrp="1"/>
          </p:cNvSpPr>
          <p:nvPr>
            <p:ph type="sldNum" sz="quarter" idx="10"/>
          </p:nvPr>
        </p:nvSpPr>
        <p:spPr/>
        <p:txBody>
          <a:bodyPr/>
          <a:lstStyle/>
          <a:p>
            <a:fld id="{934158FB-0EBE-4A45-8617-09B4519287F8}" type="slidenum">
              <a:rPr lang="en-US" smtClean="0"/>
              <a:t>23</a:t>
            </a:fld>
            <a:endParaRPr lang="en-US"/>
          </a:p>
        </p:txBody>
      </p:sp>
    </p:spTree>
    <p:extLst>
      <p:ext uri="{BB962C8B-B14F-4D97-AF65-F5344CB8AC3E}">
        <p14:creationId xmlns:p14="http://schemas.microsoft.com/office/powerpoint/2010/main" val="1110353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making sure that we establish the difference between </a:t>
            </a:r>
            <a:r>
              <a:rPr lang="en-US" err="1"/>
              <a:t>Phovia</a:t>
            </a:r>
            <a:r>
              <a:rPr lang="en-US"/>
              <a:t> and your traditional LASER. Never forget that the major difference is fluorescence and </a:t>
            </a:r>
            <a:r>
              <a:rPr lang="en-US" err="1"/>
              <a:t>Phovia</a:t>
            </a:r>
            <a:r>
              <a:rPr lang="en-US"/>
              <a:t> does not emit UV light. I have a basic list of other differences to keep in mind…</a:t>
            </a:r>
          </a:p>
        </p:txBody>
      </p:sp>
      <p:sp>
        <p:nvSpPr>
          <p:cNvPr id="4" name="Slide Number Placeholder 3"/>
          <p:cNvSpPr>
            <a:spLocks noGrp="1"/>
          </p:cNvSpPr>
          <p:nvPr>
            <p:ph type="sldNum" sz="quarter" idx="10"/>
          </p:nvPr>
        </p:nvSpPr>
        <p:spPr/>
        <p:txBody>
          <a:bodyPr/>
          <a:lstStyle/>
          <a:p>
            <a:fld id="{934158FB-0EBE-4A45-8617-09B4519287F8}" type="slidenum">
              <a:rPr lang="en-US" smtClean="0"/>
              <a:t>24</a:t>
            </a:fld>
            <a:endParaRPr lang="en-US"/>
          </a:p>
        </p:txBody>
      </p:sp>
    </p:spTree>
    <p:extLst>
      <p:ext uri="{BB962C8B-B14F-4D97-AF65-F5344CB8AC3E}">
        <p14:creationId xmlns:p14="http://schemas.microsoft.com/office/powerpoint/2010/main" val="877462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now briefly discuss a couple of published studies</a:t>
            </a:r>
          </a:p>
          <a:p>
            <a:endParaRPr lang="en-US"/>
          </a:p>
        </p:txBody>
      </p:sp>
      <p:sp>
        <p:nvSpPr>
          <p:cNvPr id="4" name="Slide Number Placeholder 3"/>
          <p:cNvSpPr>
            <a:spLocks noGrp="1"/>
          </p:cNvSpPr>
          <p:nvPr>
            <p:ph type="sldNum" sz="quarter" idx="10"/>
          </p:nvPr>
        </p:nvSpPr>
        <p:spPr/>
        <p:txBody>
          <a:bodyPr/>
          <a:lstStyle/>
          <a:p>
            <a:fld id="{934158FB-0EBE-4A45-8617-09B4519287F8}" type="slidenum">
              <a:rPr lang="en-US" smtClean="0"/>
              <a:t>25</a:t>
            </a:fld>
            <a:endParaRPr lang="en-US"/>
          </a:p>
        </p:txBody>
      </p:sp>
    </p:spTree>
    <p:extLst>
      <p:ext uri="{BB962C8B-B14F-4D97-AF65-F5344CB8AC3E}">
        <p14:creationId xmlns:p14="http://schemas.microsoft.com/office/powerpoint/2010/main" val="24171160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deep pyoderma study. The Objectives were to:</a:t>
            </a:r>
          </a:p>
          <a:p>
            <a:endParaRPr lang="en-US"/>
          </a:p>
          <a:p>
            <a:r>
              <a:rPr lang="en-US"/>
              <a:t>1. To evaluate the effect of FLE in managing deep pyoderma.</a:t>
            </a:r>
          </a:p>
          <a:p>
            <a:r>
              <a:rPr lang="en-US"/>
              <a:t>2. To evaluate  and compare the effect of Fluorescent Light Energy associated with systemic antibiotics in comparison to only systemic antibiotics on clinical manifestations of deep pyoderma.</a:t>
            </a:r>
          </a:p>
          <a:p>
            <a:endParaRPr lang="en-US"/>
          </a:p>
          <a:p>
            <a:r>
              <a:rPr lang="en-US"/>
              <a:t>A total of 27 dogs with deep pyoderma lesions were randomly assigned to four groups after they underwent culture and susceptibility to R/O a resistant bacterial skin infection:</a:t>
            </a:r>
          </a:p>
          <a:p>
            <a:r>
              <a:rPr lang="en-US"/>
              <a:t>• Group A: systemic antibiotic bid alone*</a:t>
            </a:r>
          </a:p>
          <a:p>
            <a:r>
              <a:rPr lang="en-US"/>
              <a:t>• Group B: FLE twice a week + systemic antibiotic bid*</a:t>
            </a:r>
          </a:p>
          <a:p>
            <a:r>
              <a:rPr lang="en-US"/>
              <a:t>• Group C: FLE once a week + systemic antibiotic*</a:t>
            </a:r>
          </a:p>
          <a:p>
            <a:r>
              <a:rPr lang="en-US"/>
              <a:t>• Group D: FLE twice a week</a:t>
            </a:r>
          </a:p>
          <a:p>
            <a:r>
              <a:rPr lang="en-US"/>
              <a:t>The Response to therapy was assessed by reduction in lesion scores and improvement in lesion site cytological findings.</a:t>
            </a:r>
          </a:p>
          <a:p>
            <a:r>
              <a:rPr lang="en-US"/>
              <a:t>Skin biopsies for biomolecular analysis were obtained at baseline and after clinical resolution. </a:t>
            </a:r>
          </a:p>
          <a:p>
            <a:r>
              <a:rPr lang="en-US"/>
              <a:t>Results </a:t>
            </a:r>
          </a:p>
          <a:p>
            <a:r>
              <a:rPr lang="en-US"/>
              <a:t>Time to clinical resolution showed that group B showed marked improvement compared to group A</a:t>
            </a:r>
          </a:p>
          <a:p>
            <a:r>
              <a:rPr lang="en-US"/>
              <a:t>• Group A: Dogs treated with only systemic antibiotic achieved clinical resolution in 15.5 ± 3.5 weeks.</a:t>
            </a:r>
          </a:p>
          <a:p>
            <a:r>
              <a:rPr lang="en-US"/>
              <a:t>• Group B: Dogs treated with combination of systemic antibiotic + FLE twice a week  achieved clinical resolution in 4.3 ± 1.3 weeks </a:t>
            </a:r>
          </a:p>
          <a:p>
            <a:r>
              <a:rPr lang="en-US"/>
              <a:t>Group C: Dogs treated with combination of systemic antibiotic + FLE once a week achieved clinical resolution in 5.4 ± 1.7 weeks.</a:t>
            </a:r>
          </a:p>
          <a:p>
            <a:r>
              <a:rPr lang="en-US"/>
              <a:t>Group D: Dogs treated twice a week with FLE </a:t>
            </a:r>
          </a:p>
          <a:p>
            <a:r>
              <a:rPr lang="en-US"/>
              <a:t>Biomolecular analysis</a:t>
            </a:r>
          </a:p>
          <a:p>
            <a:r>
              <a:rPr lang="en-US"/>
              <a:t>• At clinical resolution, skin biopsies from dogs </a:t>
            </a:r>
          </a:p>
          <a:p>
            <a:r>
              <a:rPr lang="en-US"/>
              <a:t>treated with FLE revealed up-regulation </a:t>
            </a:r>
          </a:p>
          <a:p>
            <a:r>
              <a:rPr lang="en-US"/>
              <a:t>of mRNA of different factors among which: EGF, NGF, </a:t>
            </a:r>
          </a:p>
          <a:p>
            <a:r>
              <a:rPr lang="en-US"/>
              <a:t>PDGF and MMP 9 (p≤0.01) compared to the expression </a:t>
            </a:r>
          </a:p>
          <a:p>
            <a:r>
              <a:rPr lang="en-US"/>
              <a:t>in dogs treated solely with antibiotic.</a:t>
            </a:r>
          </a:p>
        </p:txBody>
      </p:sp>
      <p:sp>
        <p:nvSpPr>
          <p:cNvPr id="4" name="Slide Number Placeholder 3"/>
          <p:cNvSpPr>
            <a:spLocks noGrp="1"/>
          </p:cNvSpPr>
          <p:nvPr>
            <p:ph type="sldNum" sz="quarter" idx="10"/>
          </p:nvPr>
        </p:nvSpPr>
        <p:spPr/>
        <p:txBody>
          <a:bodyPr/>
          <a:lstStyle/>
          <a:p>
            <a:fld id="{934158FB-0EBE-4A45-8617-09B4519287F8}" type="slidenum">
              <a:rPr lang="en-US" smtClean="0"/>
              <a:t>26</a:t>
            </a:fld>
            <a:endParaRPr lang="en-US"/>
          </a:p>
        </p:txBody>
      </p:sp>
    </p:spTree>
    <p:extLst>
      <p:ext uri="{BB962C8B-B14F-4D97-AF65-F5344CB8AC3E}">
        <p14:creationId xmlns:p14="http://schemas.microsoft.com/office/powerpoint/2010/main" val="848569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Now I will summarize the results of a study aimed to evaluate the effect of FLE on the healing of cutaneous incisional or surgical wounds.</a:t>
            </a:r>
          </a:p>
          <a:p>
            <a:r>
              <a:rPr lang="en-US"/>
              <a:t>It included 10 client owned dogs undergoing a TPLO. In these dogs, half of the length of each surgical wound was treated with FLE, and the remaining 50% was treated with saline solution on the first day after surgery and every 3 days until day 13. The areas that received FLE, achieved lower histological scores which are consistent with complete re-epithelization, less inflammation of the dermis, higher angiogenesis and a greater and more regular collagen deposition. Wound healing factors’ expression were higher in the FLE applied side of the incision and lower expression of the inflammatory cytokines compared to the non FLE half of the incisions. These should create favorable conditions for the scarring process and may improve the strength of repair tissue. Such effects could reduce the risk of dehiscence, scar formation, keloids, and chronic inflammation. FLE may be beneficial to manage incisional wounds, especially those at risk of delayed healing; for example those under tension, close to areas subject to movement, tension or traction.</a:t>
            </a:r>
          </a:p>
        </p:txBody>
      </p:sp>
      <p:sp>
        <p:nvSpPr>
          <p:cNvPr id="4" name="Slide Number Placeholder 3"/>
          <p:cNvSpPr>
            <a:spLocks noGrp="1"/>
          </p:cNvSpPr>
          <p:nvPr>
            <p:ph type="sldNum" sz="quarter" idx="10"/>
          </p:nvPr>
        </p:nvSpPr>
        <p:spPr/>
        <p:txBody>
          <a:bodyPr/>
          <a:lstStyle/>
          <a:p>
            <a:fld id="{934158FB-0EBE-4A45-8617-09B4519287F8}" type="slidenum">
              <a:rPr lang="en-US" smtClean="0"/>
              <a:t>27</a:t>
            </a:fld>
            <a:endParaRPr lang="en-US"/>
          </a:p>
        </p:txBody>
      </p:sp>
    </p:spTree>
    <p:extLst>
      <p:ext uri="{BB962C8B-B14F-4D97-AF65-F5344CB8AC3E}">
        <p14:creationId xmlns:p14="http://schemas.microsoft.com/office/powerpoint/2010/main" val="1614368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client benefits can we offer:</a:t>
            </a:r>
          </a:p>
          <a:p>
            <a:r>
              <a:rPr lang="en-US"/>
              <a:t>Phovia is a noninvasive, non thermal, innovative, that will improve the QoL not only of the patient but the pet parent as well in less time.</a:t>
            </a:r>
          </a:p>
          <a:p>
            <a:r>
              <a:rPr lang="en-US"/>
              <a:t>It is a once a week in clinic application that will increase compliance, improve outcome. Let us not forget that the incorporation of Phovia will help us continue to practice the responsible use of antibiotics.</a:t>
            </a:r>
          </a:p>
          <a:p>
            <a:r>
              <a:rPr lang="en-US"/>
              <a:t>  </a:t>
            </a:r>
          </a:p>
        </p:txBody>
      </p:sp>
      <p:sp>
        <p:nvSpPr>
          <p:cNvPr id="4" name="Slide Number Placeholder 3"/>
          <p:cNvSpPr>
            <a:spLocks noGrp="1"/>
          </p:cNvSpPr>
          <p:nvPr>
            <p:ph type="sldNum" sz="quarter" idx="10"/>
          </p:nvPr>
        </p:nvSpPr>
        <p:spPr/>
        <p:txBody>
          <a:bodyPr/>
          <a:lstStyle/>
          <a:p>
            <a:fld id="{934158FB-0EBE-4A45-8617-09B4519287F8}" type="slidenum">
              <a:rPr lang="en-US" smtClean="0"/>
              <a:t>28</a:t>
            </a:fld>
            <a:endParaRPr lang="en-US"/>
          </a:p>
        </p:txBody>
      </p:sp>
    </p:spTree>
    <p:extLst>
      <p:ext uri="{BB962C8B-B14F-4D97-AF65-F5344CB8AC3E}">
        <p14:creationId xmlns:p14="http://schemas.microsoft.com/office/powerpoint/2010/main" val="3257213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Phovia applications are tech driven appointments. This is a service that our clients can not purchase online, empowers your staff and we can still keep a close follow up with the patient. It is 100% guaranteed, like all Vetoquinol products. The unmixed gel has a 2-year shelf life, and the lamp has a full 2-year warranty. </a:t>
            </a:r>
          </a:p>
        </p:txBody>
      </p:sp>
      <p:sp>
        <p:nvSpPr>
          <p:cNvPr id="4" name="Slide Number Placeholder 3"/>
          <p:cNvSpPr>
            <a:spLocks noGrp="1"/>
          </p:cNvSpPr>
          <p:nvPr>
            <p:ph type="sldNum" sz="quarter" idx="10"/>
          </p:nvPr>
        </p:nvSpPr>
        <p:spPr/>
        <p:txBody>
          <a:bodyPr/>
          <a:lstStyle/>
          <a:p>
            <a:fld id="{934158FB-0EBE-4A45-8617-09B4519287F8}" type="slidenum">
              <a:rPr lang="en-US" smtClean="0"/>
              <a:t>29</a:t>
            </a:fld>
            <a:endParaRPr lang="en-US"/>
          </a:p>
        </p:txBody>
      </p:sp>
    </p:spTree>
    <p:extLst>
      <p:ext uri="{BB962C8B-B14F-4D97-AF65-F5344CB8AC3E}">
        <p14:creationId xmlns:p14="http://schemas.microsoft.com/office/powerpoint/2010/main" val="1832896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729">
              <a:defRPr/>
            </a:pPr>
            <a:r>
              <a:rPr lang="en-US"/>
              <a:t>Now that we have reviewed the mode of action of FLT, let us discuss the difference when compared to a traditional LASER. This type of light therapy is monochromatic (or one color), collimated, and coherent delivering a longer less energetic wavelength allowing for deeper tissue penetration. It is best incorporated when we want to target beyond the subcutaneous layer.</a:t>
            </a:r>
          </a:p>
          <a:p>
            <a:pPr defTabSz="939729">
              <a:defRPr/>
            </a:pPr>
            <a:r>
              <a:rPr lang="en-US"/>
              <a:t>Many clinics are using therapy lasers to target muscle and tendon injuries and an excellent option for chronic conditions like osteoarthritis. </a:t>
            </a:r>
          </a:p>
          <a:p>
            <a:pPr defTabSz="939729">
              <a:defRPr/>
            </a:pPr>
            <a:r>
              <a:rPr lang="en-US"/>
              <a:t>Next, we have LED light therapy. LED stands for Light emitting Diode. This is an extremely safe and non-invasive form of light therapy. It’s great for addressing the superficial skin layer. LED light therapy will produce a non-coherent beam of light therapy. The non-coherent light beam provides a wider tallow for less treatment time. LED light target superficial layers of the skin, controls bacteria colonization and reduces the inflammation. </a:t>
            </a:r>
          </a:p>
          <a:p>
            <a:pPr defTabSz="939729">
              <a:defRPr/>
            </a:pPr>
            <a:r>
              <a:rPr lang="en-US"/>
              <a:t>Fluorescent light energy is generated when you utilize the LED device to illuminate a photoconverter gel which contains light absorbing molecules or chromophores. The blue light will be amplified by these chromophores and other colors will be generated (gel will act as a prism) transmitting that energy into deeper layers of the skin simultaneously. Fluorescence light therapy is a form of light therapy that uniquely harnesses the power of fluorescent light energy (FLE) to trigger natural living biological systems and stimulate the skin's own biological processes and repair mechanisms. FLE penetrates the damaged skin at varying depths and activates numerous repair mechanisms. It initiates biological responses in the lesion or wound, including the stimulation of mitochondria and the modulation of cellular signaling pathways.</a:t>
            </a:r>
          </a:p>
          <a:p>
            <a:pPr defTabSz="939729">
              <a:defRPr/>
            </a:pPr>
            <a:r>
              <a:rPr lang="en-US"/>
              <a:t>Very simply put, the difference between the two is FLUORESCENCE</a:t>
            </a:r>
          </a:p>
          <a:p>
            <a:pPr defTabSz="939729">
              <a:defRPr/>
            </a:pPr>
            <a:endParaRPr lang="en-US"/>
          </a:p>
          <a:p>
            <a:pPr defTabSz="939729">
              <a:defRPr/>
            </a:pPr>
            <a:endParaRPr lang="en-US"/>
          </a:p>
          <a:p>
            <a:pPr defTabSz="939729">
              <a:defRPr/>
            </a:pPr>
            <a:endParaRPr lang="en-US"/>
          </a:p>
          <a:p>
            <a:pPr defTabSz="939729">
              <a:defRPr/>
            </a:pPr>
            <a:endParaRPr lang="en-US"/>
          </a:p>
          <a:p>
            <a:endParaRPr lang="en-US"/>
          </a:p>
        </p:txBody>
      </p:sp>
      <p:sp>
        <p:nvSpPr>
          <p:cNvPr id="4" name="Slide Number Placeholder 3"/>
          <p:cNvSpPr>
            <a:spLocks noGrp="1"/>
          </p:cNvSpPr>
          <p:nvPr>
            <p:ph type="sldNum" sz="quarter" idx="10"/>
          </p:nvPr>
        </p:nvSpPr>
        <p:spPr/>
        <p:txBody>
          <a:bodyPr/>
          <a:lstStyle/>
          <a:p>
            <a:fld id="{934158FB-0EBE-4A45-8617-09B4519287F8}" type="slidenum">
              <a:rPr lang="en-US" smtClean="0"/>
              <a:t>3</a:t>
            </a:fld>
            <a:endParaRPr lang="en-US"/>
          </a:p>
        </p:txBody>
      </p:sp>
    </p:spTree>
    <p:extLst>
      <p:ext uri="{BB962C8B-B14F-4D97-AF65-F5344CB8AC3E}">
        <p14:creationId xmlns:p14="http://schemas.microsoft.com/office/powerpoint/2010/main" val="14351118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might be thinking, if I bring </a:t>
            </a:r>
            <a:r>
              <a:rPr lang="en-US" err="1"/>
              <a:t>Phovia</a:t>
            </a:r>
            <a:r>
              <a:rPr lang="en-US"/>
              <a:t> in, how should we charge?</a:t>
            </a:r>
          </a:p>
        </p:txBody>
      </p:sp>
      <p:sp>
        <p:nvSpPr>
          <p:cNvPr id="4" name="Slide Number Placeholder 3"/>
          <p:cNvSpPr>
            <a:spLocks noGrp="1"/>
          </p:cNvSpPr>
          <p:nvPr>
            <p:ph type="sldNum" sz="quarter" idx="10"/>
          </p:nvPr>
        </p:nvSpPr>
        <p:spPr/>
        <p:txBody>
          <a:bodyPr/>
          <a:lstStyle/>
          <a:p>
            <a:fld id="{934158FB-0EBE-4A45-8617-09B4519287F8}" type="slidenum">
              <a:rPr lang="en-US" smtClean="0"/>
              <a:t>30</a:t>
            </a:fld>
            <a:endParaRPr lang="en-US"/>
          </a:p>
        </p:txBody>
      </p:sp>
    </p:spTree>
    <p:extLst>
      <p:ext uri="{BB962C8B-B14F-4D97-AF65-F5344CB8AC3E}">
        <p14:creationId xmlns:p14="http://schemas.microsoft.com/office/powerpoint/2010/main" val="710193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 suggest to establish a workflow.  I understand that changing protocols can be challenging. The client needs to understand why you are recommending these applications and we have resources to help you educate them. Everyone in the practice needs to understand how Phovia will help the patient and start the conversation with the pet parent.</a:t>
            </a:r>
          </a:p>
          <a:p>
            <a:r>
              <a:rPr lang="en-US"/>
              <a:t>How to charge it? We recommend you consider how much your gel cost is, the time to prepare the lesion or lesions as well as the technician’s time. Also consider the patient, the number, size, and depth of the lesions.</a:t>
            </a:r>
          </a:p>
          <a:p>
            <a:r>
              <a:rPr lang="en-US"/>
              <a:t>Empower your staff to deliver the applications.</a:t>
            </a:r>
          </a:p>
          <a:p>
            <a:r>
              <a:rPr lang="en-US"/>
              <a:t>Schedule the follow up application and evaluations up front to create that client expectation.</a:t>
            </a:r>
          </a:p>
          <a:p>
            <a:r>
              <a:rPr lang="en-US"/>
              <a:t>Phovia applications will continue until clinical resolution of the lesion(s). Phovia is in most cases incorporated as an adjunct to your skin protocol.</a:t>
            </a:r>
          </a:p>
        </p:txBody>
      </p:sp>
      <p:sp>
        <p:nvSpPr>
          <p:cNvPr id="4" name="Slide Number Placeholder 3"/>
          <p:cNvSpPr>
            <a:spLocks noGrp="1"/>
          </p:cNvSpPr>
          <p:nvPr>
            <p:ph type="sldNum" sz="quarter" idx="10"/>
          </p:nvPr>
        </p:nvSpPr>
        <p:spPr/>
        <p:txBody>
          <a:bodyPr/>
          <a:lstStyle/>
          <a:p>
            <a:fld id="{934158FB-0EBE-4A45-8617-09B4519287F8}" type="slidenum">
              <a:rPr lang="en-US" smtClean="0"/>
              <a:t>31</a:t>
            </a:fld>
            <a:endParaRPr lang="en-US"/>
          </a:p>
        </p:txBody>
      </p:sp>
    </p:spTree>
    <p:extLst>
      <p:ext uri="{BB962C8B-B14F-4D97-AF65-F5344CB8AC3E}">
        <p14:creationId xmlns:p14="http://schemas.microsoft.com/office/powerpoint/2010/main" val="15807317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some price suggestions</a:t>
            </a:r>
          </a:p>
          <a:p>
            <a:r>
              <a:rPr lang="en-US"/>
              <a:t>If you are using Phovia in your surgical incisions, you can build the price to the overall surgery price</a:t>
            </a:r>
          </a:p>
          <a:p>
            <a:r>
              <a:rPr lang="en-US"/>
              <a:t>If the patient has one lesion, this is the recommended price taking into account the price of the one gel pod and prep/tech time.</a:t>
            </a:r>
          </a:p>
          <a:p>
            <a:r>
              <a:rPr lang="en-US"/>
              <a:t>You can also have different Phovia packages to help guide pricing.</a:t>
            </a:r>
          </a:p>
          <a:p>
            <a:r>
              <a:rPr lang="en-US"/>
              <a:t>As you can see all of this suggested prices are for two two minute applications per lesion which is also refer to as the back-to back Phovia applications once a week per lesion.</a:t>
            </a:r>
          </a:p>
        </p:txBody>
      </p:sp>
      <p:sp>
        <p:nvSpPr>
          <p:cNvPr id="4" name="Slide Number Placeholder 3"/>
          <p:cNvSpPr>
            <a:spLocks noGrp="1"/>
          </p:cNvSpPr>
          <p:nvPr>
            <p:ph type="sldNum" sz="quarter" idx="10"/>
          </p:nvPr>
        </p:nvSpPr>
        <p:spPr/>
        <p:txBody>
          <a:bodyPr/>
          <a:lstStyle/>
          <a:p>
            <a:fld id="{934158FB-0EBE-4A45-8617-09B4519287F8}" type="slidenum">
              <a:rPr lang="en-US" smtClean="0"/>
              <a:t>32</a:t>
            </a:fld>
            <a:endParaRPr lang="en-US"/>
          </a:p>
        </p:txBody>
      </p:sp>
    </p:spTree>
    <p:extLst>
      <p:ext uri="{BB962C8B-B14F-4D97-AF65-F5344CB8AC3E}">
        <p14:creationId xmlns:p14="http://schemas.microsoft.com/office/powerpoint/2010/main" val="3129502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Remember that the initial investment will differ based on how they received their lamp (tiered promo, pay outright or 5 gel deal). With the 5 gel deal, they will have made back their initial cost after 13 treatments and the next 11 patients is pure profit.</a:t>
            </a:r>
            <a:endParaRPr lang="en-US"/>
          </a:p>
        </p:txBody>
      </p:sp>
      <p:sp>
        <p:nvSpPr>
          <p:cNvPr id="4" name="Slide Number Placeholder 3"/>
          <p:cNvSpPr>
            <a:spLocks noGrp="1"/>
          </p:cNvSpPr>
          <p:nvPr>
            <p:ph type="sldNum" sz="quarter" idx="10"/>
          </p:nvPr>
        </p:nvSpPr>
        <p:spPr/>
        <p:txBody>
          <a:bodyPr/>
          <a:lstStyle/>
          <a:p>
            <a:fld id="{934158FB-0EBE-4A45-8617-09B4519287F8}" type="slidenum">
              <a:rPr lang="en-US" smtClean="0"/>
              <a:t>33</a:t>
            </a:fld>
            <a:endParaRPr lang="en-US"/>
          </a:p>
        </p:txBody>
      </p:sp>
    </p:spTree>
    <p:extLst>
      <p:ext uri="{BB962C8B-B14F-4D97-AF65-F5344CB8AC3E}">
        <p14:creationId xmlns:p14="http://schemas.microsoft.com/office/powerpoint/2010/main" val="6015378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resources that we are providing to help you consider Phovia every day in practice. Toolkits to help you promote it among your clients and region, and last but not least client brochures with QR code access to videos on mode of action and advantages of Phovia</a:t>
            </a:r>
          </a:p>
        </p:txBody>
      </p:sp>
      <p:sp>
        <p:nvSpPr>
          <p:cNvPr id="4" name="Slide Number Placeholder 3"/>
          <p:cNvSpPr>
            <a:spLocks noGrp="1"/>
          </p:cNvSpPr>
          <p:nvPr>
            <p:ph type="sldNum" sz="quarter" idx="5"/>
          </p:nvPr>
        </p:nvSpPr>
        <p:spPr/>
        <p:txBody>
          <a:bodyPr/>
          <a:lstStyle/>
          <a:p>
            <a:fld id="{934158FB-0EBE-4A45-8617-09B4519287F8}" type="slidenum">
              <a:rPr lang="en-US" smtClean="0"/>
              <a:t>34</a:t>
            </a:fld>
            <a:endParaRPr lang="en-US"/>
          </a:p>
        </p:txBody>
      </p:sp>
    </p:spTree>
    <p:extLst>
      <p:ext uri="{BB962C8B-B14F-4D97-AF65-F5344CB8AC3E}">
        <p14:creationId xmlns:p14="http://schemas.microsoft.com/office/powerpoint/2010/main" val="37666287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Follow us at hashtag light it up with </a:t>
            </a:r>
            <a:r>
              <a:rPr lang="en-US" err="1"/>
              <a:t>phovia</a:t>
            </a:r>
            <a:r>
              <a:rPr lang="en-US"/>
              <a:t> and upload before and after pictures of your successes!</a:t>
            </a:r>
          </a:p>
          <a:p>
            <a:endParaRPr lang="en-US"/>
          </a:p>
        </p:txBody>
      </p:sp>
      <p:sp>
        <p:nvSpPr>
          <p:cNvPr id="4" name="Slide Number Placeholder 3"/>
          <p:cNvSpPr>
            <a:spLocks noGrp="1"/>
          </p:cNvSpPr>
          <p:nvPr>
            <p:ph type="sldNum" sz="quarter" idx="5"/>
          </p:nvPr>
        </p:nvSpPr>
        <p:spPr/>
        <p:txBody>
          <a:bodyPr/>
          <a:lstStyle/>
          <a:p>
            <a:fld id="{934158FB-0EBE-4A45-8617-09B4519287F8}" type="slidenum">
              <a:rPr lang="en-US" smtClean="0"/>
              <a:t>35</a:t>
            </a:fld>
            <a:endParaRPr lang="en-US"/>
          </a:p>
        </p:txBody>
      </p:sp>
    </p:spTree>
    <p:extLst>
      <p:ext uri="{BB962C8B-B14F-4D97-AF65-F5344CB8AC3E}">
        <p14:creationId xmlns:p14="http://schemas.microsoft.com/office/powerpoint/2010/main" val="724625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all for your attention. Please feel free to ask questions on the chat or email them to </a:t>
            </a:r>
          </a:p>
        </p:txBody>
      </p:sp>
      <p:sp>
        <p:nvSpPr>
          <p:cNvPr id="4" name="Slide Number Placeholder 3"/>
          <p:cNvSpPr>
            <a:spLocks noGrp="1"/>
          </p:cNvSpPr>
          <p:nvPr>
            <p:ph type="sldNum" sz="quarter" idx="10"/>
          </p:nvPr>
        </p:nvSpPr>
        <p:spPr/>
        <p:txBody>
          <a:bodyPr/>
          <a:lstStyle/>
          <a:p>
            <a:fld id="{934158FB-0EBE-4A45-8617-09B4519287F8}" type="slidenum">
              <a:rPr lang="en-US" smtClean="0"/>
              <a:t>36</a:t>
            </a:fld>
            <a:endParaRPr lang="en-US"/>
          </a:p>
        </p:txBody>
      </p:sp>
    </p:spTree>
    <p:extLst>
      <p:ext uri="{BB962C8B-B14F-4D97-AF65-F5344CB8AC3E}">
        <p14:creationId xmlns:p14="http://schemas.microsoft.com/office/powerpoint/2010/main" val="698569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729">
              <a:defRPr/>
            </a:pPr>
            <a:r>
              <a:rPr lang="en-US"/>
              <a:t>FLE is generated by stimulating light-absorbing molecules (chromophores) within a topical photo-converter gel. </a:t>
            </a:r>
          </a:p>
          <a:p>
            <a:r>
              <a:rPr lang="en-US"/>
              <a:t>To produce FLE we apply a chromophore gel to the lesion on the skin, and illuminate this gel with a multi LED lamp. Upon exposure to the LED light, the chromophore gel acts as a photo converter and starts emitting fluorescent energy into the multiple layers of the skin. FLE provides a broad spectrum of wavelengths capable of penetrating skin at different depths simultaneously.</a:t>
            </a:r>
          </a:p>
          <a:p>
            <a:endParaRPr lang="en-US"/>
          </a:p>
          <a:p>
            <a:endParaRPr lang="en-US">
              <a:solidFill>
                <a:srgbClr val="FF0000"/>
              </a:solidFill>
            </a:endParaRPr>
          </a:p>
          <a:p>
            <a:endParaRPr lang="en-US" baseline="0"/>
          </a:p>
          <a:p>
            <a:endParaRPr lang="en-US"/>
          </a:p>
        </p:txBody>
      </p:sp>
      <p:sp>
        <p:nvSpPr>
          <p:cNvPr id="4" name="Slide Number Placeholder 3"/>
          <p:cNvSpPr>
            <a:spLocks noGrp="1"/>
          </p:cNvSpPr>
          <p:nvPr>
            <p:ph type="sldNum" sz="quarter" idx="10"/>
          </p:nvPr>
        </p:nvSpPr>
        <p:spPr/>
        <p:txBody>
          <a:bodyPr/>
          <a:lstStyle/>
          <a:p>
            <a:fld id="{934158FB-0EBE-4A45-8617-09B4519287F8}" type="slidenum">
              <a:rPr lang="en-US" smtClean="0"/>
              <a:t>4</a:t>
            </a:fld>
            <a:endParaRPr lang="en-US"/>
          </a:p>
        </p:txBody>
      </p:sp>
    </p:spTree>
    <p:extLst>
      <p:ext uri="{BB962C8B-B14F-4D97-AF65-F5344CB8AC3E}">
        <p14:creationId xmlns:p14="http://schemas.microsoft.com/office/powerpoint/2010/main" val="1816584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729">
              <a:defRPr/>
            </a:pPr>
            <a:r>
              <a:rPr lang="en-US"/>
              <a:t>A chromophore is the part of a molecule responsible for its color. Absorbs light at a specific frequency and so imparts color to a molecule. Use of a topical chromophore gel in conjunction with LED light, produces a longer FLE wavelength than LED light alone</a:t>
            </a:r>
          </a:p>
          <a:p>
            <a:endParaRPr lang="en-US"/>
          </a:p>
          <a:p>
            <a:endParaRPr lang="en-US"/>
          </a:p>
        </p:txBody>
      </p:sp>
      <p:sp>
        <p:nvSpPr>
          <p:cNvPr id="4" name="Slide Number Placeholder 3"/>
          <p:cNvSpPr>
            <a:spLocks noGrp="1"/>
          </p:cNvSpPr>
          <p:nvPr>
            <p:ph type="sldNum" sz="quarter" idx="10"/>
          </p:nvPr>
        </p:nvSpPr>
        <p:spPr/>
        <p:txBody>
          <a:bodyPr/>
          <a:lstStyle/>
          <a:p>
            <a:fld id="{934158FB-0EBE-4A45-8617-09B4519287F8}" type="slidenum">
              <a:rPr lang="en-US" smtClean="0"/>
              <a:t>5</a:t>
            </a:fld>
            <a:endParaRPr lang="en-US"/>
          </a:p>
        </p:txBody>
      </p:sp>
    </p:spTree>
    <p:extLst>
      <p:ext uri="{BB962C8B-B14F-4D97-AF65-F5344CB8AC3E}">
        <p14:creationId xmlns:p14="http://schemas.microsoft.com/office/powerpoint/2010/main" val="662755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way light energy interacts with the tissues will depend on the wavelength and the tissue constituents. We know that Blue Light – Targets superficial layers of the skin, lesion or wound, colonization of bacteria in the epidermis, and reduces the inflammation </a:t>
            </a:r>
          </a:p>
          <a:p>
            <a:endParaRPr lang="en-US"/>
          </a:p>
        </p:txBody>
      </p:sp>
      <p:sp>
        <p:nvSpPr>
          <p:cNvPr id="4" name="Slide Number Placeholder 3"/>
          <p:cNvSpPr>
            <a:spLocks noGrp="1"/>
          </p:cNvSpPr>
          <p:nvPr>
            <p:ph type="sldNum" sz="quarter" idx="10"/>
          </p:nvPr>
        </p:nvSpPr>
        <p:spPr/>
        <p:txBody>
          <a:bodyPr/>
          <a:lstStyle/>
          <a:p>
            <a:fld id="{934158FB-0EBE-4A45-8617-09B4519287F8}" type="slidenum">
              <a:rPr lang="en-US" smtClean="0"/>
              <a:t>6</a:t>
            </a:fld>
            <a:endParaRPr lang="en-US"/>
          </a:p>
        </p:txBody>
      </p:sp>
    </p:spTree>
    <p:extLst>
      <p:ext uri="{BB962C8B-B14F-4D97-AF65-F5344CB8AC3E}">
        <p14:creationId xmlns:p14="http://schemas.microsoft.com/office/powerpoint/2010/main" val="1094973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Green Light – will be acting beyond the epidermis </a:t>
            </a:r>
            <a:r>
              <a:rPr lang="en-US" err="1"/>
              <a:t>targieting</a:t>
            </a:r>
            <a:r>
              <a:rPr lang="en-US"/>
              <a:t> the basal layer and the upper dermis stimulating fibroblasts and keratinocyte proliferation, angiogenesis, and reducing inflammation </a:t>
            </a:r>
          </a:p>
          <a:p>
            <a:r>
              <a:rPr lang="en-US" baseline="0"/>
              <a:t>. </a:t>
            </a:r>
            <a:endParaRPr lang="en-US"/>
          </a:p>
        </p:txBody>
      </p:sp>
      <p:sp>
        <p:nvSpPr>
          <p:cNvPr id="4" name="Slide Number Placeholder 3"/>
          <p:cNvSpPr>
            <a:spLocks noGrp="1"/>
          </p:cNvSpPr>
          <p:nvPr>
            <p:ph type="sldNum" sz="quarter" idx="10"/>
          </p:nvPr>
        </p:nvSpPr>
        <p:spPr/>
        <p:txBody>
          <a:bodyPr/>
          <a:lstStyle/>
          <a:p>
            <a:fld id="{934158FB-0EBE-4A45-8617-09B4519287F8}" type="slidenum">
              <a:rPr lang="en-US" smtClean="0"/>
              <a:t>7</a:t>
            </a:fld>
            <a:endParaRPr lang="en-US"/>
          </a:p>
        </p:txBody>
      </p:sp>
    </p:spTree>
    <p:extLst>
      <p:ext uri="{BB962C8B-B14F-4D97-AF65-F5344CB8AC3E}">
        <p14:creationId xmlns:p14="http://schemas.microsoft.com/office/powerpoint/2010/main" val="1980357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729">
              <a:defRPr/>
            </a:pPr>
            <a:r>
              <a:rPr lang="en-US"/>
              <a:t>Yellow wavelength targets deeper into the dermis and stimulates the mitochondria, increasing ATP production, stimulating fibroblasts activity which is collagen production, and increase blood circulation. </a:t>
            </a:r>
            <a:endParaRPr lang="en-US" baseline="0"/>
          </a:p>
          <a:p>
            <a:pPr defTabSz="939729">
              <a:defRPr/>
            </a:pPr>
            <a:r>
              <a:rPr lang="en-US" baseline="0"/>
              <a:t>ATP – Facilitates a variety of cellular processes that are essential to life and healing. </a:t>
            </a:r>
          </a:p>
          <a:p>
            <a:pPr defTabSz="939729">
              <a:defRPr/>
            </a:pPr>
            <a:endParaRPr lang="en-US" baseline="0"/>
          </a:p>
          <a:p>
            <a:pPr defTabSz="939729">
              <a:defRPr/>
            </a:pPr>
            <a:r>
              <a:rPr lang="en-US" baseline="0"/>
              <a:t>  </a:t>
            </a:r>
            <a:endParaRPr lang="en-US"/>
          </a:p>
          <a:p>
            <a:endParaRPr lang="en-US"/>
          </a:p>
        </p:txBody>
      </p:sp>
      <p:sp>
        <p:nvSpPr>
          <p:cNvPr id="4" name="Slide Number Placeholder 3"/>
          <p:cNvSpPr>
            <a:spLocks noGrp="1"/>
          </p:cNvSpPr>
          <p:nvPr>
            <p:ph type="sldNum" sz="quarter" idx="10"/>
          </p:nvPr>
        </p:nvSpPr>
        <p:spPr/>
        <p:txBody>
          <a:bodyPr/>
          <a:lstStyle/>
          <a:p>
            <a:fld id="{934158FB-0EBE-4A45-8617-09B4519287F8}" type="slidenum">
              <a:rPr lang="en-US" smtClean="0"/>
              <a:t>8</a:t>
            </a:fld>
            <a:endParaRPr lang="en-US"/>
          </a:p>
        </p:txBody>
      </p:sp>
    </p:spTree>
    <p:extLst>
      <p:ext uri="{BB962C8B-B14F-4D97-AF65-F5344CB8AC3E}">
        <p14:creationId xmlns:p14="http://schemas.microsoft.com/office/powerpoint/2010/main" val="1796718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orange/red wavelength will be inducing the dissociation of nitric oxide from the cytochrome C oxidase which is the respiratory enzyme located in the mitochondria. We also see that the fibroblast activity will be regulated and that is the production of collagen </a:t>
            </a:r>
          </a:p>
          <a:p>
            <a:endParaRPr lang="en-US"/>
          </a:p>
          <a:p>
            <a:r>
              <a:rPr lang="en-US"/>
              <a:t>CCO is a</a:t>
            </a:r>
            <a:r>
              <a:rPr lang="en-US" baseline="0"/>
              <a:t> respiratory enzyme located in the mitochondria, </a:t>
            </a:r>
          </a:p>
          <a:p>
            <a:endParaRPr lang="en-US" baseline="0"/>
          </a:p>
          <a:p>
            <a:r>
              <a:rPr lang="en-US" baseline="0"/>
              <a:t>Light therapy works directly on the mitochondria and increases ATP it also activates CCO. </a:t>
            </a:r>
          </a:p>
          <a:p>
            <a:endParaRPr lang="en-US" baseline="0"/>
          </a:p>
          <a:p>
            <a:r>
              <a:rPr lang="en-US"/>
              <a:t>This is a fancy</a:t>
            </a:r>
            <a:r>
              <a:rPr lang="en-US" baseline="0"/>
              <a:t> way of saying that we are going to increase circulation and decrease inflammation. </a:t>
            </a:r>
            <a:endParaRPr lang="en-US"/>
          </a:p>
          <a:p>
            <a:endParaRPr lang="en-US"/>
          </a:p>
          <a:p>
            <a:r>
              <a:rPr lang="en-US"/>
              <a:t>We</a:t>
            </a:r>
            <a:r>
              <a:rPr lang="en-US" baseline="0"/>
              <a:t> are also going to stimulate those fibroblast to produce collagen </a:t>
            </a:r>
            <a:endParaRPr lang="en-US"/>
          </a:p>
        </p:txBody>
      </p:sp>
      <p:sp>
        <p:nvSpPr>
          <p:cNvPr id="4" name="Slide Number Placeholder 3"/>
          <p:cNvSpPr>
            <a:spLocks noGrp="1"/>
          </p:cNvSpPr>
          <p:nvPr>
            <p:ph type="sldNum" sz="quarter" idx="10"/>
          </p:nvPr>
        </p:nvSpPr>
        <p:spPr/>
        <p:txBody>
          <a:bodyPr/>
          <a:lstStyle/>
          <a:p>
            <a:fld id="{934158FB-0EBE-4A45-8617-09B4519287F8}" type="slidenum">
              <a:rPr lang="en-US" smtClean="0"/>
              <a:t>9</a:t>
            </a:fld>
            <a:endParaRPr lang="en-US"/>
          </a:p>
        </p:txBody>
      </p:sp>
    </p:spTree>
    <p:extLst>
      <p:ext uri="{BB962C8B-B14F-4D97-AF65-F5344CB8AC3E}">
        <p14:creationId xmlns:p14="http://schemas.microsoft.com/office/powerpoint/2010/main" val="1616908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DEB856-4860-114D-A92F-EB065BCEC67A}"/>
              </a:ext>
            </a:extLst>
          </p:cNvPr>
          <p:cNvPicPr>
            <a:picLocks noChangeAspect="1"/>
          </p:cNvPicPr>
          <p:nvPr userDrawn="1"/>
        </p:nvPicPr>
        <p:blipFill>
          <a:blip r:embed="rId2"/>
          <a:stretch>
            <a:fillRect/>
          </a:stretch>
        </p:blipFill>
        <p:spPr>
          <a:xfrm flipV="1">
            <a:off x="8289560" y="5643718"/>
            <a:ext cx="979888" cy="72294"/>
          </a:xfrm>
          <a:prstGeom prst="rect">
            <a:avLst/>
          </a:prstGeom>
        </p:spPr>
      </p:pic>
      <p:pic>
        <p:nvPicPr>
          <p:cNvPr id="6" name="Picture 5">
            <a:extLst>
              <a:ext uri="{FF2B5EF4-FFF2-40B4-BE49-F238E27FC236}">
                <a16:creationId xmlns:a16="http://schemas.microsoft.com/office/drawing/2014/main" id="{2F7F36A9-1D92-3349-8550-47A869A227A2}"/>
              </a:ext>
            </a:extLst>
          </p:cNvPr>
          <p:cNvPicPr>
            <a:picLocks noChangeAspect="1"/>
          </p:cNvPicPr>
          <p:nvPr userDrawn="1"/>
        </p:nvPicPr>
        <p:blipFill>
          <a:blip r:embed="rId3"/>
          <a:stretch>
            <a:fillRect/>
          </a:stretch>
        </p:blipFill>
        <p:spPr>
          <a:xfrm>
            <a:off x="60417" y="0"/>
            <a:ext cx="5360670" cy="6858000"/>
          </a:xfrm>
          <a:prstGeom prst="rect">
            <a:avLst/>
          </a:prstGeom>
        </p:spPr>
      </p:pic>
      <p:sp>
        <p:nvSpPr>
          <p:cNvPr id="2" name="Title 1">
            <a:extLst>
              <a:ext uri="{FF2B5EF4-FFF2-40B4-BE49-F238E27FC236}">
                <a16:creationId xmlns:a16="http://schemas.microsoft.com/office/drawing/2014/main" id="{A3780C07-3871-534C-A509-4D01D7D162E7}"/>
              </a:ext>
            </a:extLst>
          </p:cNvPr>
          <p:cNvSpPr>
            <a:spLocks noGrp="1"/>
          </p:cNvSpPr>
          <p:nvPr>
            <p:ph type="ctrTitle" hasCustomPrompt="1"/>
          </p:nvPr>
        </p:nvSpPr>
        <p:spPr>
          <a:xfrm>
            <a:off x="5987143" y="4416166"/>
            <a:ext cx="5624492" cy="1154352"/>
          </a:xfrm>
          <a:prstGeom prst="rect">
            <a:avLst/>
          </a:prstGeom>
        </p:spPr>
        <p:txBody>
          <a:bodyPr anchor="t">
            <a:normAutofit/>
          </a:bodyPr>
          <a:lstStyle>
            <a:lvl1pPr algn="ctr">
              <a:defRPr sz="3600" spc="-100" baseline="0">
                <a:solidFill>
                  <a:schemeClr val="tx2"/>
                </a:solidFill>
              </a:defRPr>
            </a:lvl1pPr>
          </a:lstStyle>
          <a:p>
            <a:r>
              <a:rPr lang="en-US"/>
              <a:t>Subtitle</a:t>
            </a:r>
          </a:p>
        </p:txBody>
      </p:sp>
      <p:sp>
        <p:nvSpPr>
          <p:cNvPr id="3" name="Subtitle 2">
            <a:extLst>
              <a:ext uri="{FF2B5EF4-FFF2-40B4-BE49-F238E27FC236}">
                <a16:creationId xmlns:a16="http://schemas.microsoft.com/office/drawing/2014/main" id="{1280165F-F0B6-B942-84F5-89463A46A14E}"/>
              </a:ext>
            </a:extLst>
          </p:cNvPr>
          <p:cNvSpPr>
            <a:spLocks noGrp="1"/>
          </p:cNvSpPr>
          <p:nvPr>
            <p:ph type="subTitle" idx="1" hasCustomPrompt="1"/>
          </p:nvPr>
        </p:nvSpPr>
        <p:spPr>
          <a:xfrm>
            <a:off x="5987143" y="5780314"/>
            <a:ext cx="5624492" cy="524232"/>
          </a:xfrm>
        </p:spPr>
        <p:txBody>
          <a:bodyPr anchor="b">
            <a:norm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600" b="0" cap="all" spc="300" baseline="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Footer</a:t>
            </a:r>
          </a:p>
        </p:txBody>
      </p:sp>
      <p:sp>
        <p:nvSpPr>
          <p:cNvPr id="22" name="Text Placeholder 21">
            <a:extLst>
              <a:ext uri="{FF2B5EF4-FFF2-40B4-BE49-F238E27FC236}">
                <a16:creationId xmlns:a16="http://schemas.microsoft.com/office/drawing/2014/main" id="{571FF865-05C7-B647-BE24-FF9FBCD8C2DD}"/>
              </a:ext>
            </a:extLst>
          </p:cNvPr>
          <p:cNvSpPr>
            <a:spLocks noGrp="1"/>
          </p:cNvSpPr>
          <p:nvPr>
            <p:ph type="body" sz="quarter" idx="10" hasCustomPrompt="1"/>
          </p:nvPr>
        </p:nvSpPr>
        <p:spPr>
          <a:xfrm>
            <a:off x="5987143" y="2262266"/>
            <a:ext cx="5624491" cy="2153899"/>
          </a:xfrm>
        </p:spPr>
        <p:txBody>
          <a:bodyPr anchor="b">
            <a:normAutofit/>
          </a:bodyPr>
          <a:lstStyle>
            <a:lvl1pPr marL="0" indent="0" algn="ctr">
              <a:buNone/>
              <a:defRPr sz="6000" spc="-100" baseline="0">
                <a:solidFill>
                  <a:schemeClr val="accent3"/>
                </a:solidFill>
                <a:latin typeface="+mj-lt"/>
              </a:defRPr>
            </a:lvl1pPr>
          </a:lstStyle>
          <a:p>
            <a:pPr lvl="0"/>
            <a:r>
              <a:rPr lang="en-US"/>
              <a:t>Main Title</a:t>
            </a:r>
          </a:p>
        </p:txBody>
      </p:sp>
      <p:sp>
        <p:nvSpPr>
          <p:cNvPr id="14" name="Line">
            <a:extLst>
              <a:ext uri="{FF2B5EF4-FFF2-40B4-BE49-F238E27FC236}">
                <a16:creationId xmlns:a16="http://schemas.microsoft.com/office/drawing/2014/main" id="{5EDCEE88-2E7D-8A4F-9853-FC61061543B0}"/>
              </a:ext>
            </a:extLst>
          </p:cNvPr>
          <p:cNvSpPr/>
          <p:nvPr userDrawn="1"/>
        </p:nvSpPr>
        <p:spPr>
          <a:xfrm>
            <a:off x="7865103" y="1928768"/>
            <a:ext cx="1828800" cy="0"/>
          </a:xfrm>
          <a:prstGeom prst="line">
            <a:avLst/>
          </a:prstGeom>
          <a:ln w="50800">
            <a:solidFill>
              <a:schemeClr val="accent1"/>
            </a:solidFill>
            <a:miter lim="400000"/>
          </a:ln>
        </p:spPr>
        <p:txBody>
          <a:bodyPr lIns="84666" tIns="84666" rIns="84666" bIns="84666" anchor="ctr"/>
          <a:lstStyle/>
          <a:p>
            <a:pPr algn="ctr">
              <a:defRPr sz="3600" spc="0">
                <a:solidFill>
                  <a:srgbClr val="FFFFFF"/>
                </a:solidFill>
                <a:latin typeface="+mn-lt"/>
                <a:ea typeface="+mn-ea"/>
                <a:cs typeface="+mn-cs"/>
                <a:sym typeface="Helvetica Neue Medium"/>
              </a:defRPr>
            </a:pPr>
            <a:endParaRPr/>
          </a:p>
        </p:txBody>
      </p:sp>
      <p:pic>
        <p:nvPicPr>
          <p:cNvPr id="5" name="Picture 4">
            <a:extLst>
              <a:ext uri="{FF2B5EF4-FFF2-40B4-BE49-F238E27FC236}">
                <a16:creationId xmlns:a16="http://schemas.microsoft.com/office/drawing/2014/main" id="{331C367F-49E7-0A49-9624-62B61ECBD19F}"/>
              </a:ext>
            </a:extLst>
          </p:cNvPr>
          <p:cNvPicPr>
            <a:picLocks noChangeAspect="1"/>
          </p:cNvPicPr>
          <p:nvPr userDrawn="1"/>
        </p:nvPicPr>
        <p:blipFill>
          <a:blip r:embed="rId4"/>
          <a:stretch>
            <a:fillRect/>
          </a:stretch>
        </p:blipFill>
        <p:spPr>
          <a:xfrm>
            <a:off x="5987142" y="816429"/>
            <a:ext cx="5608163" cy="792928"/>
          </a:xfrm>
          <a:prstGeom prst="rect">
            <a:avLst/>
          </a:prstGeom>
        </p:spPr>
      </p:pic>
      <p:pic>
        <p:nvPicPr>
          <p:cNvPr id="9" name="Picture 8">
            <a:extLst>
              <a:ext uri="{FF2B5EF4-FFF2-40B4-BE49-F238E27FC236}">
                <a16:creationId xmlns:a16="http://schemas.microsoft.com/office/drawing/2014/main" id="{C9628F3F-A424-A847-B70F-ABB56DA01698}"/>
              </a:ext>
            </a:extLst>
          </p:cNvPr>
          <p:cNvPicPr>
            <a:picLocks noChangeAspect="1"/>
          </p:cNvPicPr>
          <p:nvPr userDrawn="1"/>
        </p:nvPicPr>
        <p:blipFill rotWithShape="1">
          <a:blip r:embed="rId5"/>
          <a:srcRect r="69231"/>
          <a:stretch/>
        </p:blipFill>
        <p:spPr>
          <a:xfrm>
            <a:off x="0" y="0"/>
            <a:ext cx="152399" cy="6858000"/>
          </a:xfrm>
          <a:prstGeom prst="rect">
            <a:avLst/>
          </a:prstGeom>
        </p:spPr>
      </p:pic>
      <p:pic>
        <p:nvPicPr>
          <p:cNvPr id="10" name="Picture 9">
            <a:extLst>
              <a:ext uri="{FF2B5EF4-FFF2-40B4-BE49-F238E27FC236}">
                <a16:creationId xmlns:a16="http://schemas.microsoft.com/office/drawing/2014/main" id="{16A32ADB-149B-D141-ADEE-7381984A2558}"/>
              </a:ext>
            </a:extLst>
          </p:cNvPr>
          <p:cNvPicPr>
            <a:picLocks noChangeAspect="1"/>
          </p:cNvPicPr>
          <p:nvPr userDrawn="1"/>
        </p:nvPicPr>
        <p:blipFill>
          <a:blip r:embed="rId6"/>
          <a:stretch>
            <a:fillRect/>
          </a:stretch>
        </p:blipFill>
        <p:spPr>
          <a:xfrm>
            <a:off x="-1" y="0"/>
            <a:ext cx="152400" cy="6858000"/>
          </a:xfrm>
          <a:prstGeom prst="rect">
            <a:avLst/>
          </a:prstGeom>
        </p:spPr>
      </p:pic>
    </p:spTree>
    <p:extLst>
      <p:ext uri="{BB962C8B-B14F-4D97-AF65-F5344CB8AC3E}">
        <p14:creationId xmlns:p14="http://schemas.microsoft.com/office/powerpoint/2010/main" val="3081125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022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150C80-00F5-E146-9304-8EAE4332C6F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5AD22DF3-558F-BD43-814B-3192D7C6F100}"/>
              </a:ext>
            </a:extLst>
          </p:cNvPr>
          <p:cNvSpPr>
            <a:spLocks noGrp="1"/>
          </p:cNvSpPr>
          <p:nvPr>
            <p:ph type="body" sz="quarter" idx="10" hasCustomPrompt="1"/>
          </p:nvPr>
        </p:nvSpPr>
        <p:spPr>
          <a:xfrm>
            <a:off x="2419109" y="2661920"/>
            <a:ext cx="7354811" cy="1513840"/>
          </a:xfrm>
        </p:spPr>
        <p:txBody>
          <a:bodyPr anchor="ctr" anchorCtr="0">
            <a:normAutofit/>
          </a:bodyPr>
          <a:lstStyle>
            <a:lvl1pPr marL="0" indent="0" algn="ctr">
              <a:lnSpc>
                <a:spcPct val="100000"/>
              </a:lnSpc>
              <a:buNone/>
              <a:defRPr sz="6000" spc="-100" baseline="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Section Title</a:t>
            </a:r>
          </a:p>
        </p:txBody>
      </p:sp>
    </p:spTree>
    <p:extLst>
      <p:ext uri="{BB962C8B-B14F-4D97-AF65-F5344CB8AC3E}">
        <p14:creationId xmlns:p14="http://schemas.microsoft.com/office/powerpoint/2010/main" val="3487722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F4B60-7254-2F4C-8BE9-FEC633B337D9}"/>
              </a:ext>
            </a:extLst>
          </p:cNvPr>
          <p:cNvSpPr>
            <a:spLocks noGrp="1"/>
          </p:cNvSpPr>
          <p:nvPr>
            <p:ph type="title" hasCustomPrompt="1"/>
          </p:nvPr>
        </p:nvSpPr>
        <p:spPr>
          <a:xfrm>
            <a:off x="373977" y="424824"/>
            <a:ext cx="11426595" cy="701449"/>
          </a:xfrm>
          <a:prstGeom prst="rect">
            <a:avLst/>
          </a:prstGeom>
        </p:spPr>
        <p:txBody>
          <a:bodyPr anchor="b" anchorCtr="0">
            <a:normAutofit/>
          </a:bodyPr>
          <a:lstStyle>
            <a:lvl1pPr>
              <a:defRPr sz="3200" spc="-100" baseline="0">
                <a:solidFill>
                  <a:schemeClr val="accent2"/>
                </a:solidFill>
              </a:defRPr>
            </a:lvl1pPr>
          </a:lstStyle>
          <a:p>
            <a:r>
              <a:rPr lang="en-US"/>
              <a:t>Standard layout w/watermark</a:t>
            </a:r>
          </a:p>
        </p:txBody>
      </p:sp>
      <p:sp>
        <p:nvSpPr>
          <p:cNvPr id="3" name="Content Placeholder 2">
            <a:extLst>
              <a:ext uri="{FF2B5EF4-FFF2-40B4-BE49-F238E27FC236}">
                <a16:creationId xmlns:a16="http://schemas.microsoft.com/office/drawing/2014/main" id="{F06E657C-0D68-BB4C-9E94-21B96BBEBA62}"/>
              </a:ext>
            </a:extLst>
          </p:cNvPr>
          <p:cNvSpPr>
            <a:spLocks noGrp="1"/>
          </p:cNvSpPr>
          <p:nvPr>
            <p:ph idx="1"/>
          </p:nvPr>
        </p:nvSpPr>
        <p:spPr>
          <a:xfrm>
            <a:off x="373977" y="1494264"/>
            <a:ext cx="11426596" cy="4637030"/>
          </a:xfrm>
          <a:ln>
            <a:noFill/>
          </a:ln>
        </p:spPr>
        <p:txBody>
          <a:bodyPr/>
          <a:lstStyle>
            <a:lvl1pPr>
              <a:lnSpc>
                <a:spcPct val="100000"/>
              </a:lnSpc>
              <a:defRPr sz="3000">
                <a:solidFill>
                  <a:schemeClr val="tx1"/>
                </a:solidFill>
              </a:defRPr>
            </a:lvl1pPr>
            <a:lvl2pPr>
              <a:lnSpc>
                <a:spcPct val="100000"/>
              </a:lnSpc>
              <a:defRPr sz="2700">
                <a:solidFill>
                  <a:schemeClr val="tx1"/>
                </a:solidFill>
              </a:defRPr>
            </a:lvl2pPr>
            <a:lvl3pPr>
              <a:lnSpc>
                <a:spcPct val="100000"/>
              </a:lnSpc>
              <a:defRPr sz="2300">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5AAA422F-8C06-C14A-BE7E-8616B80A8C7F}"/>
              </a:ext>
            </a:extLst>
          </p:cNvPr>
          <p:cNvSpPr>
            <a:spLocks noGrp="1"/>
          </p:cNvSpPr>
          <p:nvPr>
            <p:ph type="body" sz="quarter" idx="10" hasCustomPrompt="1"/>
          </p:nvPr>
        </p:nvSpPr>
        <p:spPr>
          <a:xfrm>
            <a:off x="373976" y="153855"/>
            <a:ext cx="11426595" cy="403191"/>
          </a:xfrm>
        </p:spPr>
        <p:txBody>
          <a:bodyPr anchor="b">
            <a:normAutofit/>
          </a:bodyPr>
          <a:lstStyle>
            <a:lvl1pPr marL="0" indent="0">
              <a:buNone/>
              <a:defRPr sz="1400" cap="all" spc="400" baseline="0">
                <a:solidFill>
                  <a:schemeClr val="accent3"/>
                </a:solidFill>
                <a:latin typeface="+mj-lt"/>
              </a:defRPr>
            </a:lvl1pPr>
          </a:lstStyle>
          <a:p>
            <a:pPr lvl="0"/>
            <a:r>
              <a:rPr lang="en-US"/>
              <a:t>SECTION NAME</a:t>
            </a:r>
          </a:p>
        </p:txBody>
      </p:sp>
      <p:sp>
        <p:nvSpPr>
          <p:cNvPr id="4" name="Date Placeholder 3">
            <a:extLst>
              <a:ext uri="{FF2B5EF4-FFF2-40B4-BE49-F238E27FC236}">
                <a16:creationId xmlns:a16="http://schemas.microsoft.com/office/drawing/2014/main" id="{C62B9476-C40D-9B47-95B1-5E204FDAFFFE}"/>
              </a:ext>
            </a:extLst>
          </p:cNvPr>
          <p:cNvSpPr>
            <a:spLocks noGrp="1"/>
          </p:cNvSpPr>
          <p:nvPr>
            <p:ph type="dt" sz="half" idx="11"/>
          </p:nvPr>
        </p:nvSpPr>
        <p:spPr/>
        <p:txBody>
          <a:bodyPr/>
          <a:lstStyle/>
          <a:p>
            <a:fld id="{216845BF-7426-654D-A88A-64741BF8FE5C}" type="datetimeFigureOut">
              <a:rPr lang="en-US" smtClean="0"/>
              <a:pPr/>
              <a:t>10/19/2022</a:t>
            </a:fld>
            <a:endParaRPr lang="en-US"/>
          </a:p>
        </p:txBody>
      </p:sp>
      <p:sp>
        <p:nvSpPr>
          <p:cNvPr id="5" name="Footer Placeholder 4">
            <a:extLst>
              <a:ext uri="{FF2B5EF4-FFF2-40B4-BE49-F238E27FC236}">
                <a16:creationId xmlns:a16="http://schemas.microsoft.com/office/drawing/2014/main" id="{1913908B-692D-FB49-A9B5-C7E2877C7C83}"/>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A8C839FF-634C-A644-8DB8-B755B288D9CC}"/>
              </a:ext>
            </a:extLst>
          </p:cNvPr>
          <p:cNvSpPr>
            <a:spLocks noGrp="1"/>
          </p:cNvSpPr>
          <p:nvPr>
            <p:ph type="sldNum" sz="quarter" idx="13"/>
          </p:nvPr>
        </p:nvSpPr>
        <p:spPr/>
        <p:txBody>
          <a:bodyPr/>
          <a:lstStyle/>
          <a:p>
            <a:fld id="{ADCDF6C6-8EC0-514F-B7B7-FA8C34CB5E49}" type="slidenum">
              <a:rPr lang="en-US" smtClean="0"/>
              <a:pPr/>
              <a:t>‹#›</a:t>
            </a:fld>
            <a:endParaRPr lang="en-US"/>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Content - no watermar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F4B60-7254-2F4C-8BE9-FEC633B337D9}"/>
              </a:ext>
            </a:extLst>
          </p:cNvPr>
          <p:cNvSpPr>
            <a:spLocks noGrp="1"/>
          </p:cNvSpPr>
          <p:nvPr>
            <p:ph type="title" hasCustomPrompt="1"/>
          </p:nvPr>
        </p:nvSpPr>
        <p:spPr>
          <a:xfrm>
            <a:off x="373977" y="424824"/>
            <a:ext cx="11426596" cy="701449"/>
          </a:xfrm>
          <a:prstGeom prst="rect">
            <a:avLst/>
          </a:prstGeom>
        </p:spPr>
        <p:txBody>
          <a:bodyPr anchor="b" anchorCtr="0">
            <a:normAutofit/>
          </a:bodyPr>
          <a:lstStyle>
            <a:lvl1pPr>
              <a:defRPr sz="3200" spc="-100" baseline="0">
                <a:solidFill>
                  <a:schemeClr val="accent2"/>
                </a:solidFill>
              </a:defRPr>
            </a:lvl1pPr>
          </a:lstStyle>
          <a:p>
            <a:r>
              <a:rPr lang="en-US"/>
              <a:t>Standard layout - no watermark</a:t>
            </a:r>
          </a:p>
        </p:txBody>
      </p:sp>
      <p:sp>
        <p:nvSpPr>
          <p:cNvPr id="3" name="Content Placeholder 2">
            <a:extLst>
              <a:ext uri="{FF2B5EF4-FFF2-40B4-BE49-F238E27FC236}">
                <a16:creationId xmlns:a16="http://schemas.microsoft.com/office/drawing/2014/main" id="{F06E657C-0D68-BB4C-9E94-21B96BBEBA62}"/>
              </a:ext>
            </a:extLst>
          </p:cNvPr>
          <p:cNvSpPr>
            <a:spLocks noGrp="1"/>
          </p:cNvSpPr>
          <p:nvPr>
            <p:ph idx="1"/>
          </p:nvPr>
        </p:nvSpPr>
        <p:spPr>
          <a:xfrm>
            <a:off x="373977" y="1494264"/>
            <a:ext cx="11426596" cy="4637030"/>
          </a:xfrm>
          <a:ln>
            <a:noFill/>
          </a:ln>
        </p:spPr>
        <p:txBody>
          <a:bodyPr/>
          <a:lstStyle>
            <a:lvl1pPr>
              <a:lnSpc>
                <a:spcPct val="100000"/>
              </a:lnSpc>
              <a:defRPr sz="3000">
                <a:solidFill>
                  <a:schemeClr val="tx1"/>
                </a:solidFill>
              </a:defRPr>
            </a:lvl1pPr>
            <a:lvl2pPr>
              <a:lnSpc>
                <a:spcPct val="100000"/>
              </a:lnSpc>
              <a:defRPr sz="2700">
                <a:solidFill>
                  <a:schemeClr val="tx1"/>
                </a:solidFill>
              </a:defRPr>
            </a:lvl2pPr>
            <a:lvl3pPr>
              <a:lnSpc>
                <a:spcPct val="100000"/>
              </a:lnSpc>
              <a:defRPr sz="2300">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5AAA422F-8C06-C14A-BE7E-8616B80A8C7F}"/>
              </a:ext>
            </a:extLst>
          </p:cNvPr>
          <p:cNvSpPr>
            <a:spLocks noGrp="1"/>
          </p:cNvSpPr>
          <p:nvPr>
            <p:ph type="body" sz="quarter" idx="10" hasCustomPrompt="1"/>
          </p:nvPr>
        </p:nvSpPr>
        <p:spPr>
          <a:xfrm>
            <a:off x="373977" y="153855"/>
            <a:ext cx="11426596" cy="403191"/>
          </a:xfrm>
        </p:spPr>
        <p:txBody>
          <a:bodyPr anchor="b">
            <a:normAutofit/>
          </a:bodyPr>
          <a:lstStyle>
            <a:lvl1pPr marL="0" indent="0">
              <a:buNone/>
              <a:defRPr sz="1400" cap="all" spc="400" baseline="0">
                <a:solidFill>
                  <a:schemeClr val="accent3"/>
                </a:solidFill>
                <a:latin typeface="+mj-lt"/>
              </a:defRPr>
            </a:lvl1pPr>
          </a:lstStyle>
          <a:p>
            <a:pPr lvl="0"/>
            <a:r>
              <a:rPr lang="en-US"/>
              <a:t>SECTION NAME</a:t>
            </a:r>
          </a:p>
        </p:txBody>
      </p:sp>
      <p:sp>
        <p:nvSpPr>
          <p:cNvPr id="4" name="Date Placeholder 3">
            <a:extLst>
              <a:ext uri="{FF2B5EF4-FFF2-40B4-BE49-F238E27FC236}">
                <a16:creationId xmlns:a16="http://schemas.microsoft.com/office/drawing/2014/main" id="{14523B7C-263B-6348-A5EE-08C2412E93AC}"/>
              </a:ext>
            </a:extLst>
          </p:cNvPr>
          <p:cNvSpPr>
            <a:spLocks noGrp="1"/>
          </p:cNvSpPr>
          <p:nvPr>
            <p:ph type="dt" sz="half" idx="11"/>
          </p:nvPr>
        </p:nvSpPr>
        <p:spPr/>
        <p:txBody>
          <a:bodyPr/>
          <a:lstStyle/>
          <a:p>
            <a:fld id="{216845BF-7426-654D-A88A-64741BF8FE5C}" type="datetimeFigureOut">
              <a:rPr lang="en-US" smtClean="0"/>
              <a:pPr/>
              <a:t>10/19/2022</a:t>
            </a:fld>
            <a:endParaRPr lang="en-US"/>
          </a:p>
        </p:txBody>
      </p:sp>
      <p:sp>
        <p:nvSpPr>
          <p:cNvPr id="5" name="Footer Placeholder 4">
            <a:extLst>
              <a:ext uri="{FF2B5EF4-FFF2-40B4-BE49-F238E27FC236}">
                <a16:creationId xmlns:a16="http://schemas.microsoft.com/office/drawing/2014/main" id="{C90A63D6-31B1-1548-AD9C-E71CAA1CA93A}"/>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758333B0-C452-244C-847F-364684D832E6}"/>
              </a:ext>
            </a:extLst>
          </p:cNvPr>
          <p:cNvSpPr>
            <a:spLocks noGrp="1"/>
          </p:cNvSpPr>
          <p:nvPr>
            <p:ph type="sldNum" sz="quarter" idx="13"/>
          </p:nvPr>
        </p:nvSpPr>
        <p:spPr/>
        <p:txBody>
          <a:bodyPr/>
          <a:lstStyle/>
          <a:p>
            <a:fld id="{ADCDF6C6-8EC0-514F-B7B7-FA8C34CB5E49}" type="slidenum">
              <a:rPr lang="en-US" smtClean="0"/>
              <a:pPr/>
              <a:t>‹#›</a:t>
            </a:fld>
            <a:endParaRPr lang="en-US"/>
          </a:p>
        </p:txBody>
      </p:sp>
    </p:spTree>
    <p:extLst>
      <p:ext uri="{BB962C8B-B14F-4D97-AF65-F5344CB8AC3E}">
        <p14:creationId xmlns:p14="http://schemas.microsoft.com/office/powerpoint/2010/main" val="15292653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Content - Teal first bulle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BB184D-2251-B945-861B-18770ED5D6D6}"/>
              </a:ext>
            </a:extLst>
          </p:cNvPr>
          <p:cNvPicPr>
            <a:picLocks noChangeAspect="1"/>
          </p:cNvPicPr>
          <p:nvPr userDrawn="1"/>
        </p:nvPicPr>
        <p:blipFill>
          <a:blip r:embed="rId2"/>
          <a:stretch>
            <a:fillRect/>
          </a:stretch>
        </p:blipFill>
        <p:spPr>
          <a:xfrm flipV="1">
            <a:off x="440175" y="162363"/>
            <a:ext cx="996913" cy="73551"/>
          </a:xfrm>
          <a:prstGeom prst="rect">
            <a:avLst/>
          </a:prstGeom>
        </p:spPr>
      </p:pic>
      <p:sp>
        <p:nvSpPr>
          <p:cNvPr id="2" name="Title 1">
            <a:extLst>
              <a:ext uri="{FF2B5EF4-FFF2-40B4-BE49-F238E27FC236}">
                <a16:creationId xmlns:a16="http://schemas.microsoft.com/office/drawing/2014/main" id="{E68F4B60-7254-2F4C-8BE9-FEC633B337D9}"/>
              </a:ext>
            </a:extLst>
          </p:cNvPr>
          <p:cNvSpPr>
            <a:spLocks noGrp="1"/>
          </p:cNvSpPr>
          <p:nvPr>
            <p:ph type="title" hasCustomPrompt="1"/>
          </p:nvPr>
        </p:nvSpPr>
        <p:spPr>
          <a:xfrm>
            <a:off x="373977" y="424824"/>
            <a:ext cx="11426596" cy="701449"/>
          </a:xfrm>
          <a:prstGeom prst="rect">
            <a:avLst/>
          </a:prstGeom>
        </p:spPr>
        <p:txBody>
          <a:bodyPr anchor="b" anchorCtr="0">
            <a:normAutofit/>
          </a:bodyPr>
          <a:lstStyle>
            <a:lvl1pPr>
              <a:defRPr sz="3200" spc="-100" baseline="0">
                <a:solidFill>
                  <a:schemeClr val="accent2"/>
                </a:solidFill>
              </a:defRPr>
            </a:lvl1pPr>
          </a:lstStyle>
          <a:p>
            <a:r>
              <a:rPr lang="en-US"/>
              <a:t>Standard layout w/teal first bullet</a:t>
            </a:r>
          </a:p>
        </p:txBody>
      </p:sp>
      <p:sp>
        <p:nvSpPr>
          <p:cNvPr id="3" name="Content Placeholder 2">
            <a:extLst>
              <a:ext uri="{FF2B5EF4-FFF2-40B4-BE49-F238E27FC236}">
                <a16:creationId xmlns:a16="http://schemas.microsoft.com/office/drawing/2014/main" id="{F06E657C-0D68-BB4C-9E94-21B96BBEBA62}"/>
              </a:ext>
            </a:extLst>
          </p:cNvPr>
          <p:cNvSpPr>
            <a:spLocks noGrp="1"/>
          </p:cNvSpPr>
          <p:nvPr>
            <p:ph idx="1"/>
          </p:nvPr>
        </p:nvSpPr>
        <p:spPr>
          <a:xfrm>
            <a:off x="373977" y="1494264"/>
            <a:ext cx="11426596" cy="4637030"/>
          </a:xfrm>
          <a:ln>
            <a:noFill/>
          </a:ln>
        </p:spPr>
        <p:txBody>
          <a:bodyPr/>
          <a:lstStyle>
            <a:lvl1pPr>
              <a:lnSpc>
                <a:spcPct val="100000"/>
              </a:lnSpc>
              <a:defRPr sz="3000">
                <a:solidFill>
                  <a:schemeClr val="tx2"/>
                </a:solidFill>
              </a:defRPr>
            </a:lvl1pPr>
            <a:lvl2pPr>
              <a:lnSpc>
                <a:spcPct val="100000"/>
              </a:lnSpc>
              <a:defRPr sz="2700">
                <a:solidFill>
                  <a:schemeClr val="tx1"/>
                </a:solidFill>
              </a:defRPr>
            </a:lvl2pPr>
            <a:lvl3pPr>
              <a:lnSpc>
                <a:spcPct val="100000"/>
              </a:lnSpc>
              <a:defRPr sz="2300">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5AAA422F-8C06-C14A-BE7E-8616B80A8C7F}"/>
              </a:ext>
            </a:extLst>
          </p:cNvPr>
          <p:cNvSpPr>
            <a:spLocks noGrp="1"/>
          </p:cNvSpPr>
          <p:nvPr>
            <p:ph type="body" sz="quarter" idx="10" hasCustomPrompt="1"/>
          </p:nvPr>
        </p:nvSpPr>
        <p:spPr>
          <a:xfrm>
            <a:off x="373977" y="153855"/>
            <a:ext cx="11426596" cy="403191"/>
          </a:xfrm>
        </p:spPr>
        <p:txBody>
          <a:bodyPr anchor="b">
            <a:normAutofit/>
          </a:bodyPr>
          <a:lstStyle>
            <a:lvl1pPr marL="0" indent="0">
              <a:buNone/>
              <a:defRPr sz="1400" cap="all" spc="400" baseline="0">
                <a:solidFill>
                  <a:schemeClr val="accent3"/>
                </a:solidFill>
                <a:latin typeface="+mj-lt"/>
              </a:defRPr>
            </a:lvl1pPr>
          </a:lstStyle>
          <a:p>
            <a:pPr lvl="0"/>
            <a:r>
              <a:rPr lang="en-US"/>
              <a:t>SECTION NAME</a:t>
            </a:r>
          </a:p>
        </p:txBody>
      </p:sp>
      <p:sp>
        <p:nvSpPr>
          <p:cNvPr id="4" name="Date Placeholder 3">
            <a:extLst>
              <a:ext uri="{FF2B5EF4-FFF2-40B4-BE49-F238E27FC236}">
                <a16:creationId xmlns:a16="http://schemas.microsoft.com/office/drawing/2014/main" id="{9A4CAC5E-E671-1A47-AE71-7164D3D402AA}"/>
              </a:ext>
            </a:extLst>
          </p:cNvPr>
          <p:cNvSpPr>
            <a:spLocks noGrp="1"/>
          </p:cNvSpPr>
          <p:nvPr>
            <p:ph type="dt" sz="half" idx="11"/>
          </p:nvPr>
        </p:nvSpPr>
        <p:spPr/>
        <p:txBody>
          <a:bodyPr/>
          <a:lstStyle/>
          <a:p>
            <a:fld id="{216845BF-7426-654D-A88A-64741BF8FE5C}" type="datetimeFigureOut">
              <a:rPr lang="en-US" smtClean="0"/>
              <a:pPr/>
              <a:t>10/19/2022</a:t>
            </a:fld>
            <a:endParaRPr lang="en-US"/>
          </a:p>
        </p:txBody>
      </p:sp>
      <p:sp>
        <p:nvSpPr>
          <p:cNvPr id="5" name="Footer Placeholder 4">
            <a:extLst>
              <a:ext uri="{FF2B5EF4-FFF2-40B4-BE49-F238E27FC236}">
                <a16:creationId xmlns:a16="http://schemas.microsoft.com/office/drawing/2014/main" id="{E3A453BB-669B-FE41-A396-1E21C515512B}"/>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6425E0C7-1434-F54F-9501-686927E22DDA}"/>
              </a:ext>
            </a:extLst>
          </p:cNvPr>
          <p:cNvSpPr>
            <a:spLocks noGrp="1"/>
          </p:cNvSpPr>
          <p:nvPr>
            <p:ph type="sldNum" sz="quarter" idx="13"/>
          </p:nvPr>
        </p:nvSpPr>
        <p:spPr/>
        <p:txBody>
          <a:bodyPr/>
          <a:lstStyle/>
          <a:p>
            <a:fld id="{ADCDF6C6-8EC0-514F-B7B7-FA8C34CB5E49}" type="slidenum">
              <a:rPr lang="en-US" smtClean="0"/>
              <a:pPr/>
              <a:t>‹#›</a:t>
            </a:fld>
            <a:endParaRPr lang="en-US"/>
          </a:p>
        </p:txBody>
      </p:sp>
    </p:spTree>
    <p:extLst>
      <p:ext uri="{BB962C8B-B14F-4D97-AF65-F5344CB8AC3E}">
        <p14:creationId xmlns:p14="http://schemas.microsoft.com/office/powerpoint/2010/main" val="22338314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 Content - no watermark - Teal first bull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F4B60-7254-2F4C-8BE9-FEC633B337D9}"/>
              </a:ext>
            </a:extLst>
          </p:cNvPr>
          <p:cNvSpPr>
            <a:spLocks noGrp="1"/>
          </p:cNvSpPr>
          <p:nvPr>
            <p:ph type="title" hasCustomPrompt="1"/>
          </p:nvPr>
        </p:nvSpPr>
        <p:spPr>
          <a:xfrm>
            <a:off x="373977" y="424824"/>
            <a:ext cx="11426596" cy="701449"/>
          </a:xfrm>
          <a:prstGeom prst="rect">
            <a:avLst/>
          </a:prstGeom>
        </p:spPr>
        <p:txBody>
          <a:bodyPr anchor="b" anchorCtr="0">
            <a:normAutofit/>
          </a:bodyPr>
          <a:lstStyle>
            <a:lvl1pPr>
              <a:defRPr sz="3200" spc="-100" baseline="0">
                <a:solidFill>
                  <a:schemeClr val="accent2"/>
                </a:solidFill>
              </a:defRPr>
            </a:lvl1pPr>
          </a:lstStyle>
          <a:p>
            <a:r>
              <a:rPr lang="en-US"/>
              <a:t>Standard layout w/teal – no watermark</a:t>
            </a:r>
          </a:p>
        </p:txBody>
      </p:sp>
      <p:sp>
        <p:nvSpPr>
          <p:cNvPr id="3" name="Content Placeholder 2">
            <a:extLst>
              <a:ext uri="{FF2B5EF4-FFF2-40B4-BE49-F238E27FC236}">
                <a16:creationId xmlns:a16="http://schemas.microsoft.com/office/drawing/2014/main" id="{F06E657C-0D68-BB4C-9E94-21B96BBEBA62}"/>
              </a:ext>
            </a:extLst>
          </p:cNvPr>
          <p:cNvSpPr>
            <a:spLocks noGrp="1"/>
          </p:cNvSpPr>
          <p:nvPr>
            <p:ph idx="1"/>
          </p:nvPr>
        </p:nvSpPr>
        <p:spPr>
          <a:xfrm>
            <a:off x="373977" y="1494264"/>
            <a:ext cx="11426596" cy="4637030"/>
          </a:xfrm>
          <a:ln>
            <a:noFill/>
          </a:ln>
        </p:spPr>
        <p:txBody>
          <a:bodyPr/>
          <a:lstStyle>
            <a:lvl1pPr>
              <a:lnSpc>
                <a:spcPct val="100000"/>
              </a:lnSpc>
              <a:defRPr sz="3000">
                <a:solidFill>
                  <a:schemeClr val="tx2"/>
                </a:solidFill>
              </a:defRPr>
            </a:lvl1pPr>
            <a:lvl2pPr>
              <a:lnSpc>
                <a:spcPct val="100000"/>
              </a:lnSpc>
              <a:defRPr sz="2700">
                <a:solidFill>
                  <a:schemeClr val="tx1"/>
                </a:solidFill>
              </a:defRPr>
            </a:lvl2pPr>
            <a:lvl3pPr>
              <a:lnSpc>
                <a:spcPct val="100000"/>
              </a:lnSpc>
              <a:defRPr sz="2300">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5AAA422F-8C06-C14A-BE7E-8616B80A8C7F}"/>
              </a:ext>
            </a:extLst>
          </p:cNvPr>
          <p:cNvSpPr>
            <a:spLocks noGrp="1"/>
          </p:cNvSpPr>
          <p:nvPr>
            <p:ph type="body" sz="quarter" idx="10" hasCustomPrompt="1"/>
          </p:nvPr>
        </p:nvSpPr>
        <p:spPr>
          <a:xfrm>
            <a:off x="373977" y="153855"/>
            <a:ext cx="11426596" cy="403191"/>
          </a:xfrm>
        </p:spPr>
        <p:txBody>
          <a:bodyPr anchor="b">
            <a:normAutofit/>
          </a:bodyPr>
          <a:lstStyle>
            <a:lvl1pPr marL="0" indent="0">
              <a:buNone/>
              <a:defRPr sz="1400" cap="all" spc="400" baseline="0">
                <a:solidFill>
                  <a:schemeClr val="accent3"/>
                </a:solidFill>
                <a:latin typeface="+mj-lt"/>
              </a:defRPr>
            </a:lvl1pPr>
          </a:lstStyle>
          <a:p>
            <a:pPr lvl="0"/>
            <a:r>
              <a:rPr lang="en-US"/>
              <a:t>SECTION NAME</a:t>
            </a:r>
          </a:p>
        </p:txBody>
      </p:sp>
      <p:sp>
        <p:nvSpPr>
          <p:cNvPr id="4" name="Date Placeholder 3">
            <a:extLst>
              <a:ext uri="{FF2B5EF4-FFF2-40B4-BE49-F238E27FC236}">
                <a16:creationId xmlns:a16="http://schemas.microsoft.com/office/drawing/2014/main" id="{07C52A4E-DA86-7A48-9587-2885CFBE7098}"/>
              </a:ext>
            </a:extLst>
          </p:cNvPr>
          <p:cNvSpPr>
            <a:spLocks noGrp="1"/>
          </p:cNvSpPr>
          <p:nvPr>
            <p:ph type="dt" sz="half" idx="11"/>
          </p:nvPr>
        </p:nvSpPr>
        <p:spPr/>
        <p:txBody>
          <a:bodyPr/>
          <a:lstStyle/>
          <a:p>
            <a:fld id="{216845BF-7426-654D-A88A-64741BF8FE5C}" type="datetimeFigureOut">
              <a:rPr lang="en-US" smtClean="0"/>
              <a:pPr/>
              <a:t>10/19/2022</a:t>
            </a:fld>
            <a:endParaRPr lang="en-US"/>
          </a:p>
        </p:txBody>
      </p:sp>
      <p:sp>
        <p:nvSpPr>
          <p:cNvPr id="5" name="Footer Placeholder 4">
            <a:extLst>
              <a:ext uri="{FF2B5EF4-FFF2-40B4-BE49-F238E27FC236}">
                <a16:creationId xmlns:a16="http://schemas.microsoft.com/office/drawing/2014/main" id="{6DAB7A67-33E3-F34E-9160-2DE4122C61C5}"/>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1A1804C0-111C-764F-9146-3C260C5C613A}"/>
              </a:ext>
            </a:extLst>
          </p:cNvPr>
          <p:cNvSpPr>
            <a:spLocks noGrp="1"/>
          </p:cNvSpPr>
          <p:nvPr>
            <p:ph type="sldNum" sz="quarter" idx="13"/>
          </p:nvPr>
        </p:nvSpPr>
        <p:spPr/>
        <p:txBody>
          <a:bodyPr/>
          <a:lstStyle/>
          <a:p>
            <a:fld id="{ADCDF6C6-8EC0-514F-B7B7-FA8C34CB5E49}" type="slidenum">
              <a:rPr lang="en-US" smtClean="0"/>
              <a:pPr/>
              <a:t>‹#›</a:t>
            </a:fld>
            <a:endParaRPr lang="en-US"/>
          </a:p>
        </p:txBody>
      </p:sp>
      <p:pic>
        <p:nvPicPr>
          <p:cNvPr id="9" name="Picture 8">
            <a:extLst>
              <a:ext uri="{FF2B5EF4-FFF2-40B4-BE49-F238E27FC236}">
                <a16:creationId xmlns:a16="http://schemas.microsoft.com/office/drawing/2014/main" id="{D094B5E6-5113-3F4F-A38F-0D71F89223A2}"/>
              </a:ext>
            </a:extLst>
          </p:cNvPr>
          <p:cNvPicPr>
            <a:picLocks noChangeAspect="1"/>
          </p:cNvPicPr>
          <p:nvPr userDrawn="1"/>
        </p:nvPicPr>
        <p:blipFill>
          <a:blip r:embed="rId2"/>
          <a:stretch>
            <a:fillRect/>
          </a:stretch>
        </p:blipFill>
        <p:spPr>
          <a:xfrm flipV="1">
            <a:off x="440175" y="162363"/>
            <a:ext cx="996913" cy="73551"/>
          </a:xfrm>
          <a:prstGeom prst="rect">
            <a:avLst/>
          </a:prstGeom>
        </p:spPr>
      </p:pic>
    </p:spTree>
    <p:extLst>
      <p:ext uri="{BB962C8B-B14F-4D97-AF65-F5344CB8AC3E}">
        <p14:creationId xmlns:p14="http://schemas.microsoft.com/office/powerpoint/2010/main" val="22123448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F4B60-7254-2F4C-8BE9-FEC633B337D9}"/>
              </a:ext>
            </a:extLst>
          </p:cNvPr>
          <p:cNvSpPr>
            <a:spLocks noGrp="1"/>
          </p:cNvSpPr>
          <p:nvPr>
            <p:ph type="title" hasCustomPrompt="1"/>
          </p:nvPr>
        </p:nvSpPr>
        <p:spPr>
          <a:xfrm>
            <a:off x="373977" y="424824"/>
            <a:ext cx="11444185" cy="701449"/>
          </a:xfrm>
          <a:prstGeom prst="rect">
            <a:avLst/>
          </a:prstGeom>
        </p:spPr>
        <p:txBody>
          <a:bodyPr anchor="b" anchorCtr="0">
            <a:normAutofit/>
          </a:bodyPr>
          <a:lstStyle>
            <a:lvl1pPr>
              <a:defRPr sz="3200" spc="-100" baseline="0">
                <a:solidFill>
                  <a:schemeClr val="accent2"/>
                </a:solidFill>
              </a:defRPr>
            </a:lvl1pPr>
          </a:lstStyle>
          <a:p>
            <a:r>
              <a:rPr lang="en-US"/>
              <a:t>Two column layout</a:t>
            </a:r>
          </a:p>
        </p:txBody>
      </p:sp>
      <p:sp>
        <p:nvSpPr>
          <p:cNvPr id="10" name="Text Placeholder 9">
            <a:extLst>
              <a:ext uri="{FF2B5EF4-FFF2-40B4-BE49-F238E27FC236}">
                <a16:creationId xmlns:a16="http://schemas.microsoft.com/office/drawing/2014/main" id="{5AAA422F-8C06-C14A-BE7E-8616B80A8C7F}"/>
              </a:ext>
            </a:extLst>
          </p:cNvPr>
          <p:cNvSpPr>
            <a:spLocks noGrp="1"/>
          </p:cNvSpPr>
          <p:nvPr>
            <p:ph type="body" sz="quarter" idx="10" hasCustomPrompt="1"/>
          </p:nvPr>
        </p:nvSpPr>
        <p:spPr>
          <a:xfrm>
            <a:off x="373976" y="153855"/>
            <a:ext cx="11444185" cy="403191"/>
          </a:xfrm>
        </p:spPr>
        <p:txBody>
          <a:bodyPr anchor="b">
            <a:normAutofit/>
          </a:bodyPr>
          <a:lstStyle>
            <a:lvl1pPr marL="0" indent="0">
              <a:buNone/>
              <a:defRPr sz="1400" cap="all" spc="400" baseline="0">
                <a:solidFill>
                  <a:schemeClr val="accent3"/>
                </a:solidFill>
                <a:latin typeface="+mj-lt"/>
              </a:defRPr>
            </a:lvl1pPr>
          </a:lstStyle>
          <a:p>
            <a:pPr lvl="0"/>
            <a:r>
              <a:rPr lang="en-US"/>
              <a:t>SECTION NAME</a:t>
            </a:r>
          </a:p>
        </p:txBody>
      </p:sp>
      <p:sp>
        <p:nvSpPr>
          <p:cNvPr id="12" name="Content Placeholder 2">
            <a:extLst>
              <a:ext uri="{FF2B5EF4-FFF2-40B4-BE49-F238E27FC236}">
                <a16:creationId xmlns:a16="http://schemas.microsoft.com/office/drawing/2014/main" id="{EF0D07AE-1883-9C4F-AD1C-0B8336B9DD29}"/>
              </a:ext>
            </a:extLst>
          </p:cNvPr>
          <p:cNvSpPr>
            <a:spLocks noGrp="1"/>
          </p:cNvSpPr>
          <p:nvPr>
            <p:ph idx="1"/>
          </p:nvPr>
        </p:nvSpPr>
        <p:spPr>
          <a:xfrm>
            <a:off x="373978" y="1545528"/>
            <a:ext cx="5487808" cy="4614639"/>
          </a:xfrm>
        </p:spPr>
        <p:txBody>
          <a:bodyPr/>
          <a:lstStyle>
            <a:lvl1pPr>
              <a:lnSpc>
                <a:spcPct val="100000"/>
              </a:lnSpc>
              <a:defRPr sz="2800">
                <a:solidFill>
                  <a:schemeClr val="tx2"/>
                </a:solidFill>
              </a:defRPr>
            </a:lvl1pPr>
            <a:lvl2pPr>
              <a:lnSpc>
                <a:spcPct val="100000"/>
              </a:lnSpc>
              <a:defRPr sz="2700"/>
            </a:lvl2pPr>
            <a:lvl3pPr>
              <a:lnSpc>
                <a:spcPct val="100000"/>
              </a:lnSpc>
              <a:defRPr sz="2300"/>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6DA634B1-A5B7-FE4B-899A-E59BC62C648B}"/>
              </a:ext>
            </a:extLst>
          </p:cNvPr>
          <p:cNvSpPr>
            <a:spLocks noGrp="1"/>
          </p:cNvSpPr>
          <p:nvPr>
            <p:ph idx="14"/>
          </p:nvPr>
        </p:nvSpPr>
        <p:spPr>
          <a:xfrm>
            <a:off x="6330355" y="1545529"/>
            <a:ext cx="5487808" cy="4614638"/>
          </a:xfrm>
        </p:spPr>
        <p:txBody>
          <a:bodyPr/>
          <a:lstStyle>
            <a:lvl1pPr>
              <a:lnSpc>
                <a:spcPct val="100000"/>
              </a:lnSpc>
              <a:defRPr sz="2800">
                <a:solidFill>
                  <a:schemeClr val="tx2"/>
                </a:solidFill>
              </a:defRPr>
            </a:lvl1pPr>
            <a:lvl2pPr>
              <a:lnSpc>
                <a:spcPct val="100000"/>
              </a:lnSpc>
              <a:defRPr sz="2700"/>
            </a:lvl2pPr>
            <a:lvl3pPr>
              <a:lnSpc>
                <a:spcPct val="100000"/>
              </a:lnSpc>
              <a:defRPr sz="2300"/>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82681205-1E64-7B4A-9F10-F2D2836601EB}"/>
              </a:ext>
            </a:extLst>
          </p:cNvPr>
          <p:cNvSpPr>
            <a:spLocks noGrp="1"/>
          </p:cNvSpPr>
          <p:nvPr>
            <p:ph type="dt" sz="half" idx="15"/>
          </p:nvPr>
        </p:nvSpPr>
        <p:spPr/>
        <p:txBody>
          <a:bodyPr/>
          <a:lstStyle/>
          <a:p>
            <a:fld id="{216845BF-7426-654D-A88A-64741BF8FE5C}" type="datetimeFigureOut">
              <a:rPr lang="en-US" smtClean="0"/>
              <a:pPr/>
              <a:t>10/19/2022</a:t>
            </a:fld>
            <a:endParaRPr lang="en-US"/>
          </a:p>
        </p:txBody>
      </p:sp>
      <p:sp>
        <p:nvSpPr>
          <p:cNvPr id="4" name="Footer Placeholder 3">
            <a:extLst>
              <a:ext uri="{FF2B5EF4-FFF2-40B4-BE49-F238E27FC236}">
                <a16:creationId xmlns:a16="http://schemas.microsoft.com/office/drawing/2014/main" id="{B0FBCD12-3E3F-1346-A190-39525842F64F}"/>
              </a:ext>
            </a:extLst>
          </p:cNvPr>
          <p:cNvSpPr>
            <a:spLocks noGrp="1"/>
          </p:cNvSpPr>
          <p:nvPr>
            <p:ph type="ftr" sz="quarter" idx="16"/>
          </p:nvPr>
        </p:nvSpPr>
        <p:spPr/>
        <p:txBody>
          <a:bodyPr/>
          <a:lstStyle/>
          <a:p>
            <a:endParaRPr lang="en-US"/>
          </a:p>
        </p:txBody>
      </p:sp>
      <p:sp>
        <p:nvSpPr>
          <p:cNvPr id="5" name="Slide Number Placeholder 4">
            <a:extLst>
              <a:ext uri="{FF2B5EF4-FFF2-40B4-BE49-F238E27FC236}">
                <a16:creationId xmlns:a16="http://schemas.microsoft.com/office/drawing/2014/main" id="{DD2EA987-162D-7C46-AA09-F4AFE4AFA191}"/>
              </a:ext>
            </a:extLst>
          </p:cNvPr>
          <p:cNvSpPr>
            <a:spLocks noGrp="1"/>
          </p:cNvSpPr>
          <p:nvPr>
            <p:ph type="sldNum" sz="quarter" idx="17"/>
          </p:nvPr>
        </p:nvSpPr>
        <p:spPr/>
        <p:txBody>
          <a:bodyPr/>
          <a:lstStyle/>
          <a:p>
            <a:fld id="{ADCDF6C6-8EC0-514F-B7B7-FA8C34CB5E49}" type="slidenum">
              <a:rPr lang="en-US" smtClean="0"/>
              <a:pPr/>
              <a:t>‹#›</a:t>
            </a:fld>
            <a:endParaRPr lang="en-US"/>
          </a:p>
        </p:txBody>
      </p:sp>
      <p:pic>
        <p:nvPicPr>
          <p:cNvPr id="11" name="Picture 10">
            <a:extLst>
              <a:ext uri="{FF2B5EF4-FFF2-40B4-BE49-F238E27FC236}">
                <a16:creationId xmlns:a16="http://schemas.microsoft.com/office/drawing/2014/main" id="{B8B19F25-EE44-4B46-8A8E-B014042A9A43}"/>
              </a:ext>
            </a:extLst>
          </p:cNvPr>
          <p:cNvPicPr>
            <a:picLocks noChangeAspect="1"/>
          </p:cNvPicPr>
          <p:nvPr userDrawn="1"/>
        </p:nvPicPr>
        <p:blipFill>
          <a:blip r:embed="rId2"/>
          <a:stretch>
            <a:fillRect/>
          </a:stretch>
        </p:blipFill>
        <p:spPr>
          <a:xfrm flipV="1">
            <a:off x="440175" y="162363"/>
            <a:ext cx="996913" cy="73551"/>
          </a:xfrm>
          <a:prstGeom prst="rect">
            <a:avLst/>
          </a:prstGeom>
        </p:spPr>
      </p:pic>
    </p:spTree>
    <p:extLst>
      <p:ext uri="{BB962C8B-B14F-4D97-AF65-F5344CB8AC3E}">
        <p14:creationId xmlns:p14="http://schemas.microsoft.com/office/powerpoint/2010/main" val="471635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lumns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F4B60-7254-2F4C-8BE9-FEC633B337D9}"/>
              </a:ext>
            </a:extLst>
          </p:cNvPr>
          <p:cNvSpPr>
            <a:spLocks noGrp="1"/>
          </p:cNvSpPr>
          <p:nvPr>
            <p:ph type="title" hasCustomPrompt="1"/>
          </p:nvPr>
        </p:nvSpPr>
        <p:spPr>
          <a:xfrm>
            <a:off x="373978" y="424824"/>
            <a:ext cx="11437022" cy="701449"/>
          </a:xfrm>
          <a:prstGeom prst="rect">
            <a:avLst/>
          </a:prstGeom>
        </p:spPr>
        <p:txBody>
          <a:bodyPr anchor="b" anchorCtr="0">
            <a:normAutofit/>
          </a:bodyPr>
          <a:lstStyle>
            <a:lvl1pPr>
              <a:defRPr sz="3200" spc="-100" baseline="0">
                <a:solidFill>
                  <a:schemeClr val="accent2"/>
                </a:solidFill>
              </a:defRPr>
            </a:lvl1pPr>
          </a:lstStyle>
          <a:p>
            <a:r>
              <a:rPr lang="en-US"/>
              <a:t>Three column layout</a:t>
            </a:r>
          </a:p>
        </p:txBody>
      </p:sp>
      <p:sp>
        <p:nvSpPr>
          <p:cNvPr id="10" name="Text Placeholder 9">
            <a:extLst>
              <a:ext uri="{FF2B5EF4-FFF2-40B4-BE49-F238E27FC236}">
                <a16:creationId xmlns:a16="http://schemas.microsoft.com/office/drawing/2014/main" id="{5AAA422F-8C06-C14A-BE7E-8616B80A8C7F}"/>
              </a:ext>
            </a:extLst>
          </p:cNvPr>
          <p:cNvSpPr>
            <a:spLocks noGrp="1"/>
          </p:cNvSpPr>
          <p:nvPr>
            <p:ph type="body" sz="quarter" idx="10" hasCustomPrompt="1"/>
          </p:nvPr>
        </p:nvSpPr>
        <p:spPr>
          <a:xfrm>
            <a:off x="373976" y="153855"/>
            <a:ext cx="11437023" cy="403191"/>
          </a:xfrm>
        </p:spPr>
        <p:txBody>
          <a:bodyPr anchor="b">
            <a:normAutofit/>
          </a:bodyPr>
          <a:lstStyle>
            <a:lvl1pPr marL="0" indent="0">
              <a:buNone/>
              <a:defRPr sz="1400" cap="all" spc="400" baseline="0">
                <a:solidFill>
                  <a:schemeClr val="accent3"/>
                </a:solidFill>
                <a:latin typeface="+mj-lt"/>
              </a:defRPr>
            </a:lvl1pPr>
          </a:lstStyle>
          <a:p>
            <a:pPr lvl="0"/>
            <a:r>
              <a:rPr lang="en-US"/>
              <a:t>SECTION NAME</a:t>
            </a:r>
          </a:p>
        </p:txBody>
      </p:sp>
      <p:sp>
        <p:nvSpPr>
          <p:cNvPr id="13" name="Content Placeholder 2">
            <a:extLst>
              <a:ext uri="{FF2B5EF4-FFF2-40B4-BE49-F238E27FC236}">
                <a16:creationId xmlns:a16="http://schemas.microsoft.com/office/drawing/2014/main" id="{AE0736D9-E660-0347-B885-E4EDD7F2BA0A}"/>
              </a:ext>
            </a:extLst>
          </p:cNvPr>
          <p:cNvSpPr>
            <a:spLocks noGrp="1"/>
          </p:cNvSpPr>
          <p:nvPr>
            <p:ph idx="1"/>
          </p:nvPr>
        </p:nvSpPr>
        <p:spPr>
          <a:xfrm>
            <a:off x="373977" y="1593655"/>
            <a:ext cx="3657600" cy="4572000"/>
          </a:xfrm>
        </p:spPr>
        <p:txBody>
          <a:bodyPr/>
          <a:lstStyle>
            <a:lvl1pPr>
              <a:lnSpc>
                <a:spcPct val="100000"/>
              </a:lnSpc>
              <a:defRPr sz="2300">
                <a:solidFill>
                  <a:schemeClr val="tx2"/>
                </a:solidFill>
              </a:defRPr>
            </a:lvl1pPr>
            <a:lvl2pPr>
              <a:lnSpc>
                <a:spcPct val="100000"/>
              </a:lnSpc>
              <a:defRPr sz="2000"/>
            </a:lvl2pPr>
            <a:lvl3pPr>
              <a:lnSpc>
                <a:spcPct val="100000"/>
              </a:lnSpc>
              <a:defRPr sz="1800"/>
            </a:lvl3pPr>
            <a:lvl4pPr>
              <a:defRPr sz="1800"/>
            </a:lvl4pPr>
          </a:lstStyle>
          <a:p>
            <a:pPr lvl="0"/>
            <a:r>
              <a:rPr lang="en-US"/>
              <a:t>Click to edit Master text styles</a:t>
            </a:r>
          </a:p>
          <a:p>
            <a:pPr lvl="1"/>
            <a:r>
              <a:rPr lang="en-US"/>
              <a:t>Second level</a:t>
            </a:r>
          </a:p>
          <a:p>
            <a:pPr lvl="2"/>
            <a:r>
              <a:rPr lang="en-US"/>
              <a:t>Third level</a:t>
            </a:r>
          </a:p>
        </p:txBody>
      </p:sp>
      <p:sp>
        <p:nvSpPr>
          <p:cNvPr id="15" name="Content Placeholder 2">
            <a:extLst>
              <a:ext uri="{FF2B5EF4-FFF2-40B4-BE49-F238E27FC236}">
                <a16:creationId xmlns:a16="http://schemas.microsoft.com/office/drawing/2014/main" id="{8C348F29-84BA-1D42-9072-A7B6957DCEB2}"/>
              </a:ext>
            </a:extLst>
          </p:cNvPr>
          <p:cNvSpPr>
            <a:spLocks noGrp="1"/>
          </p:cNvSpPr>
          <p:nvPr>
            <p:ph idx="14"/>
          </p:nvPr>
        </p:nvSpPr>
        <p:spPr>
          <a:xfrm>
            <a:off x="4263688" y="1593655"/>
            <a:ext cx="3657600" cy="4572000"/>
          </a:xfrm>
        </p:spPr>
        <p:txBody>
          <a:bodyPr/>
          <a:lstStyle>
            <a:lvl1pPr>
              <a:lnSpc>
                <a:spcPct val="100000"/>
              </a:lnSpc>
              <a:defRPr sz="2300">
                <a:solidFill>
                  <a:schemeClr val="tx2"/>
                </a:solidFill>
              </a:defRPr>
            </a:lvl1pPr>
            <a:lvl2pPr>
              <a:lnSpc>
                <a:spcPct val="100000"/>
              </a:lnSpc>
              <a:defRPr sz="2000"/>
            </a:lvl2pPr>
            <a:lvl3pPr>
              <a:lnSpc>
                <a:spcPct val="100000"/>
              </a:lnSpc>
              <a:defRPr sz="1800"/>
            </a:lvl3pPr>
            <a:lvl4pPr>
              <a:defRPr sz="1800"/>
            </a:lvl4pPr>
          </a:lstStyle>
          <a:p>
            <a:pPr lvl="0"/>
            <a:r>
              <a:rPr lang="en-US"/>
              <a:t>Click to edit Master text styles</a:t>
            </a:r>
          </a:p>
          <a:p>
            <a:pPr lvl="1"/>
            <a:r>
              <a:rPr lang="en-US"/>
              <a:t>Second level</a:t>
            </a:r>
          </a:p>
          <a:p>
            <a:pPr lvl="2"/>
            <a:r>
              <a:rPr lang="en-US"/>
              <a:t>Third level</a:t>
            </a:r>
          </a:p>
        </p:txBody>
      </p:sp>
      <p:sp>
        <p:nvSpPr>
          <p:cNvPr id="16" name="Content Placeholder 2">
            <a:extLst>
              <a:ext uri="{FF2B5EF4-FFF2-40B4-BE49-F238E27FC236}">
                <a16:creationId xmlns:a16="http://schemas.microsoft.com/office/drawing/2014/main" id="{F5F79F2C-97EE-0243-8D12-6E47EC205D61}"/>
              </a:ext>
            </a:extLst>
          </p:cNvPr>
          <p:cNvSpPr>
            <a:spLocks noGrp="1"/>
          </p:cNvSpPr>
          <p:nvPr>
            <p:ph idx="15"/>
          </p:nvPr>
        </p:nvSpPr>
        <p:spPr>
          <a:xfrm>
            <a:off x="8153400" y="1593655"/>
            <a:ext cx="3657600" cy="4572000"/>
          </a:xfrm>
        </p:spPr>
        <p:txBody>
          <a:bodyPr/>
          <a:lstStyle>
            <a:lvl1pPr>
              <a:lnSpc>
                <a:spcPct val="100000"/>
              </a:lnSpc>
              <a:defRPr sz="2300">
                <a:solidFill>
                  <a:schemeClr val="tx2"/>
                </a:solidFill>
              </a:defRPr>
            </a:lvl1pPr>
            <a:lvl2pPr>
              <a:defRPr sz="2000"/>
            </a:lvl2pPr>
            <a:lvl3pPr>
              <a:defRPr sz="1800"/>
            </a:lvl3pPr>
            <a:lvl4pPr>
              <a:defRPr sz="1800"/>
            </a:lvl4p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1401D407-49DE-A94E-99E2-994E72665BB7}"/>
              </a:ext>
            </a:extLst>
          </p:cNvPr>
          <p:cNvSpPr>
            <a:spLocks noGrp="1"/>
          </p:cNvSpPr>
          <p:nvPr>
            <p:ph type="dt" sz="half" idx="16"/>
          </p:nvPr>
        </p:nvSpPr>
        <p:spPr/>
        <p:txBody>
          <a:bodyPr/>
          <a:lstStyle/>
          <a:p>
            <a:fld id="{216845BF-7426-654D-A88A-64741BF8FE5C}" type="datetimeFigureOut">
              <a:rPr lang="en-US" smtClean="0"/>
              <a:pPr/>
              <a:t>10/19/2022</a:t>
            </a:fld>
            <a:endParaRPr lang="en-US"/>
          </a:p>
        </p:txBody>
      </p:sp>
      <p:sp>
        <p:nvSpPr>
          <p:cNvPr id="4" name="Footer Placeholder 3">
            <a:extLst>
              <a:ext uri="{FF2B5EF4-FFF2-40B4-BE49-F238E27FC236}">
                <a16:creationId xmlns:a16="http://schemas.microsoft.com/office/drawing/2014/main" id="{0DF08D78-7DA5-1F49-8FAF-7650F44B5FE5}"/>
              </a:ext>
            </a:extLst>
          </p:cNvPr>
          <p:cNvSpPr>
            <a:spLocks noGrp="1"/>
          </p:cNvSpPr>
          <p:nvPr>
            <p:ph type="ftr" sz="quarter" idx="17"/>
          </p:nvPr>
        </p:nvSpPr>
        <p:spPr/>
        <p:txBody>
          <a:bodyPr/>
          <a:lstStyle/>
          <a:p>
            <a:endParaRPr lang="en-US"/>
          </a:p>
        </p:txBody>
      </p:sp>
      <p:sp>
        <p:nvSpPr>
          <p:cNvPr id="5" name="Slide Number Placeholder 4">
            <a:extLst>
              <a:ext uri="{FF2B5EF4-FFF2-40B4-BE49-F238E27FC236}">
                <a16:creationId xmlns:a16="http://schemas.microsoft.com/office/drawing/2014/main" id="{76ABC436-E52D-3748-B5D0-93FFA4E3BEB6}"/>
              </a:ext>
            </a:extLst>
          </p:cNvPr>
          <p:cNvSpPr>
            <a:spLocks noGrp="1"/>
          </p:cNvSpPr>
          <p:nvPr>
            <p:ph type="sldNum" sz="quarter" idx="18"/>
          </p:nvPr>
        </p:nvSpPr>
        <p:spPr/>
        <p:txBody>
          <a:bodyPr/>
          <a:lstStyle/>
          <a:p>
            <a:fld id="{ADCDF6C6-8EC0-514F-B7B7-FA8C34CB5E49}" type="slidenum">
              <a:rPr lang="en-US" smtClean="0"/>
              <a:pPr/>
              <a:t>‹#›</a:t>
            </a:fld>
            <a:endParaRPr lang="en-US"/>
          </a:p>
        </p:txBody>
      </p:sp>
      <p:pic>
        <p:nvPicPr>
          <p:cNvPr id="11" name="Picture 10">
            <a:extLst>
              <a:ext uri="{FF2B5EF4-FFF2-40B4-BE49-F238E27FC236}">
                <a16:creationId xmlns:a16="http://schemas.microsoft.com/office/drawing/2014/main" id="{5A743BF1-5AED-584F-B57C-52DC91C79EC2}"/>
              </a:ext>
            </a:extLst>
          </p:cNvPr>
          <p:cNvPicPr>
            <a:picLocks noChangeAspect="1"/>
          </p:cNvPicPr>
          <p:nvPr userDrawn="1"/>
        </p:nvPicPr>
        <p:blipFill>
          <a:blip r:embed="rId2"/>
          <a:stretch>
            <a:fillRect/>
          </a:stretch>
        </p:blipFill>
        <p:spPr>
          <a:xfrm flipV="1">
            <a:off x="440175" y="162363"/>
            <a:ext cx="996913" cy="73551"/>
          </a:xfrm>
          <a:prstGeom prst="rect">
            <a:avLst/>
          </a:prstGeom>
        </p:spPr>
      </p:pic>
    </p:spTree>
    <p:extLst>
      <p:ext uri="{BB962C8B-B14F-4D97-AF65-F5344CB8AC3E}">
        <p14:creationId xmlns:p14="http://schemas.microsoft.com/office/powerpoint/2010/main" val="35807942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xt Righ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FAF958-8119-1345-A399-E288E3BDBB4F}"/>
              </a:ext>
            </a:extLst>
          </p:cNvPr>
          <p:cNvPicPr>
            <a:picLocks noChangeAspect="1"/>
          </p:cNvPicPr>
          <p:nvPr userDrawn="1"/>
        </p:nvPicPr>
        <p:blipFill>
          <a:blip r:embed="rId2"/>
          <a:stretch>
            <a:fillRect/>
          </a:stretch>
        </p:blipFill>
        <p:spPr>
          <a:xfrm flipV="1">
            <a:off x="5986130" y="523056"/>
            <a:ext cx="996913" cy="73551"/>
          </a:xfrm>
          <a:prstGeom prst="rect">
            <a:avLst/>
          </a:prstGeom>
        </p:spPr>
      </p:pic>
      <p:sp>
        <p:nvSpPr>
          <p:cNvPr id="6" name="Title 1">
            <a:extLst>
              <a:ext uri="{FF2B5EF4-FFF2-40B4-BE49-F238E27FC236}">
                <a16:creationId xmlns:a16="http://schemas.microsoft.com/office/drawing/2014/main" id="{E68F4B60-7254-2F4C-8BE9-FEC633B337D9}"/>
              </a:ext>
            </a:extLst>
          </p:cNvPr>
          <p:cNvSpPr>
            <a:spLocks noGrp="1"/>
          </p:cNvSpPr>
          <p:nvPr>
            <p:ph type="title" hasCustomPrompt="1"/>
          </p:nvPr>
        </p:nvSpPr>
        <p:spPr>
          <a:xfrm>
            <a:off x="5922335" y="1043877"/>
            <a:ext cx="5830111" cy="1013242"/>
          </a:xfrm>
          <a:prstGeom prst="rect">
            <a:avLst/>
          </a:prstGeom>
        </p:spPr>
        <p:txBody>
          <a:bodyPr anchor="t" anchorCtr="0">
            <a:normAutofit/>
          </a:bodyPr>
          <a:lstStyle>
            <a:lvl1pPr algn="l">
              <a:defRPr sz="3200" spc="-100" baseline="0">
                <a:solidFill>
                  <a:schemeClr val="accent2"/>
                </a:solidFill>
              </a:defRPr>
            </a:lvl1pPr>
          </a:lstStyle>
          <a:p>
            <a:r>
              <a:rPr lang="en-US"/>
              <a:t>Alternate layout</a:t>
            </a:r>
          </a:p>
        </p:txBody>
      </p:sp>
      <p:sp>
        <p:nvSpPr>
          <p:cNvPr id="7" name="Content Placeholder 2">
            <a:extLst>
              <a:ext uri="{FF2B5EF4-FFF2-40B4-BE49-F238E27FC236}">
                <a16:creationId xmlns:a16="http://schemas.microsoft.com/office/drawing/2014/main" id="{F06E657C-0D68-BB4C-9E94-21B96BBEBA62}"/>
              </a:ext>
            </a:extLst>
          </p:cNvPr>
          <p:cNvSpPr>
            <a:spLocks noGrp="1"/>
          </p:cNvSpPr>
          <p:nvPr>
            <p:ph idx="1"/>
          </p:nvPr>
        </p:nvSpPr>
        <p:spPr>
          <a:xfrm>
            <a:off x="5922335" y="2057119"/>
            <a:ext cx="5830111" cy="4343681"/>
          </a:xfrm>
        </p:spPr>
        <p:txBody>
          <a:bodyPr>
            <a:normAutofit/>
          </a:bodyPr>
          <a:lstStyle>
            <a:lvl1pPr algn="l">
              <a:lnSpc>
                <a:spcPct val="100000"/>
              </a:lnSpc>
              <a:defRPr sz="2800">
                <a:solidFill>
                  <a:schemeClr val="tx1"/>
                </a:solidFill>
              </a:defRPr>
            </a:lvl1pPr>
            <a:lvl2pPr algn="l">
              <a:lnSpc>
                <a:spcPct val="100000"/>
              </a:lnSpc>
              <a:defRPr sz="2400">
                <a:solidFill>
                  <a:schemeClr val="tx1"/>
                </a:solidFill>
              </a:defRPr>
            </a:lvl2pPr>
            <a:lvl3pPr algn="l">
              <a:lnSpc>
                <a:spcPct val="100000"/>
              </a:lnSpc>
              <a:defRPr sz="2000">
                <a:solidFill>
                  <a:schemeClr val="tx1"/>
                </a:solidFill>
              </a:defRPr>
            </a:lvl3pPr>
            <a:lvl4pPr algn="l">
              <a:lnSpc>
                <a:spcPct val="100000"/>
              </a:lnSpc>
              <a:defRPr sz="1600">
                <a:solidFill>
                  <a:schemeClr val="tx1"/>
                </a:solidFill>
              </a:defRPr>
            </a:lvl4pPr>
            <a:lvl5pPr algn="l">
              <a:lnSpc>
                <a:spcPct val="100000"/>
              </a:lnSpc>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9">
            <a:extLst>
              <a:ext uri="{FF2B5EF4-FFF2-40B4-BE49-F238E27FC236}">
                <a16:creationId xmlns:a16="http://schemas.microsoft.com/office/drawing/2014/main" id="{5AAA422F-8C06-C14A-BE7E-8616B80A8C7F}"/>
              </a:ext>
            </a:extLst>
          </p:cNvPr>
          <p:cNvSpPr>
            <a:spLocks noGrp="1"/>
          </p:cNvSpPr>
          <p:nvPr>
            <p:ph type="body" sz="quarter" idx="10" hasCustomPrompt="1"/>
          </p:nvPr>
        </p:nvSpPr>
        <p:spPr>
          <a:xfrm>
            <a:off x="5922335" y="721599"/>
            <a:ext cx="5830111" cy="377651"/>
          </a:xfrm>
        </p:spPr>
        <p:txBody>
          <a:bodyPr>
            <a:normAutofit/>
          </a:bodyPr>
          <a:lstStyle>
            <a:lvl1pPr marL="0" indent="0" algn="l">
              <a:buNone/>
              <a:defRPr sz="1400" cap="all" spc="400" baseline="0">
                <a:solidFill>
                  <a:schemeClr val="accent3"/>
                </a:solidFill>
                <a:latin typeface="+mj-lt"/>
              </a:defRPr>
            </a:lvl1pPr>
          </a:lstStyle>
          <a:p>
            <a:pPr lvl="0"/>
            <a:r>
              <a:rPr lang="en-US"/>
              <a:t>SECTION NAME</a:t>
            </a:r>
          </a:p>
        </p:txBody>
      </p:sp>
      <p:pic>
        <p:nvPicPr>
          <p:cNvPr id="8" name="Picture 7">
            <a:extLst>
              <a:ext uri="{FF2B5EF4-FFF2-40B4-BE49-F238E27FC236}">
                <a16:creationId xmlns:a16="http://schemas.microsoft.com/office/drawing/2014/main" id="{227D7C85-277F-4149-9D72-5726F74F4F4C}"/>
              </a:ext>
            </a:extLst>
          </p:cNvPr>
          <p:cNvPicPr>
            <a:picLocks noChangeAspect="1"/>
          </p:cNvPicPr>
          <p:nvPr userDrawn="1"/>
        </p:nvPicPr>
        <p:blipFill>
          <a:blip r:embed="rId3"/>
          <a:stretch>
            <a:fillRect/>
          </a:stretch>
        </p:blipFill>
        <p:spPr>
          <a:xfrm>
            <a:off x="60417" y="0"/>
            <a:ext cx="5360670" cy="6858000"/>
          </a:xfrm>
          <a:prstGeom prst="rect">
            <a:avLst/>
          </a:prstGeom>
        </p:spPr>
      </p:pic>
      <p:pic>
        <p:nvPicPr>
          <p:cNvPr id="12" name="Picture 11">
            <a:extLst>
              <a:ext uri="{FF2B5EF4-FFF2-40B4-BE49-F238E27FC236}">
                <a16:creationId xmlns:a16="http://schemas.microsoft.com/office/drawing/2014/main" id="{D0EBBEE6-615E-D646-9D7C-6DA9C883322E}"/>
              </a:ext>
            </a:extLst>
          </p:cNvPr>
          <p:cNvPicPr>
            <a:picLocks noChangeAspect="1"/>
          </p:cNvPicPr>
          <p:nvPr userDrawn="1"/>
        </p:nvPicPr>
        <p:blipFill>
          <a:blip r:embed="rId4"/>
          <a:stretch>
            <a:fillRect/>
          </a:stretch>
        </p:blipFill>
        <p:spPr>
          <a:xfrm>
            <a:off x="-1" y="0"/>
            <a:ext cx="152400" cy="6858000"/>
          </a:xfrm>
          <a:prstGeom prst="rect">
            <a:avLst/>
          </a:prstGeom>
        </p:spPr>
      </p:pic>
    </p:spTree>
    <p:extLst>
      <p:ext uri="{BB962C8B-B14F-4D97-AF65-F5344CB8AC3E}">
        <p14:creationId xmlns:p14="http://schemas.microsoft.com/office/powerpoint/2010/main" val="2117202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7D896F-FFF3-8843-80AF-8D6DD62F056B}"/>
              </a:ext>
            </a:extLst>
          </p:cNvPr>
          <p:cNvPicPr>
            <a:picLocks noChangeAspect="1"/>
          </p:cNvPicPr>
          <p:nvPr userDrawn="1"/>
        </p:nvPicPr>
        <p:blipFill>
          <a:blip r:embed="rId12"/>
          <a:stretch>
            <a:fillRect/>
          </a:stretch>
        </p:blipFill>
        <p:spPr>
          <a:xfrm>
            <a:off x="220718" y="6415401"/>
            <a:ext cx="9753599" cy="237773"/>
          </a:xfrm>
          <a:prstGeom prst="rect">
            <a:avLst/>
          </a:prstGeom>
        </p:spPr>
      </p:pic>
      <p:pic>
        <p:nvPicPr>
          <p:cNvPr id="11" name="Picture 10">
            <a:extLst>
              <a:ext uri="{FF2B5EF4-FFF2-40B4-BE49-F238E27FC236}">
                <a16:creationId xmlns:a16="http://schemas.microsoft.com/office/drawing/2014/main" id="{A2CCFD0C-0982-FE45-B612-E0B6595DE90A}"/>
              </a:ext>
            </a:extLst>
          </p:cNvPr>
          <p:cNvPicPr>
            <a:picLocks noChangeAspect="1"/>
          </p:cNvPicPr>
          <p:nvPr userDrawn="1"/>
        </p:nvPicPr>
        <p:blipFill>
          <a:blip r:embed="rId13"/>
          <a:stretch>
            <a:fillRect/>
          </a:stretch>
        </p:blipFill>
        <p:spPr>
          <a:xfrm>
            <a:off x="10163503" y="6415401"/>
            <a:ext cx="1747112" cy="247021"/>
          </a:xfrm>
          <a:prstGeom prst="rect">
            <a:avLst/>
          </a:prstGeom>
        </p:spPr>
      </p:pic>
      <p:sp>
        <p:nvSpPr>
          <p:cNvPr id="3" name="Text Placeholder 2">
            <a:extLst>
              <a:ext uri="{FF2B5EF4-FFF2-40B4-BE49-F238E27FC236}">
                <a16:creationId xmlns:a16="http://schemas.microsoft.com/office/drawing/2014/main" id="{3832CAD2-0A33-F04D-8B47-8B31BDF3AFEE}"/>
              </a:ext>
            </a:extLst>
          </p:cNvPr>
          <p:cNvSpPr>
            <a:spLocks noGrp="1"/>
          </p:cNvSpPr>
          <p:nvPr>
            <p:ph type="body" idx="1"/>
          </p:nvPr>
        </p:nvSpPr>
        <p:spPr>
          <a:xfrm>
            <a:off x="838200" y="2242185"/>
            <a:ext cx="10515600" cy="39757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7">
            <a:extLst>
              <a:ext uri="{FF2B5EF4-FFF2-40B4-BE49-F238E27FC236}">
                <a16:creationId xmlns:a16="http://schemas.microsoft.com/office/drawing/2014/main" id="{E2CAD5C8-5392-0E4C-8B72-90FE5C9575F2}"/>
              </a:ext>
            </a:extLst>
          </p:cNvPr>
          <p:cNvSpPr>
            <a:spLocks noGrp="1"/>
          </p:cNvSpPr>
          <p:nvPr>
            <p:ph type="title"/>
          </p:nvPr>
        </p:nvSpPr>
        <p:spPr>
          <a:xfrm>
            <a:off x="838200" y="78168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2" name="Footer Placeholder 1">
            <a:extLst>
              <a:ext uri="{FF2B5EF4-FFF2-40B4-BE49-F238E27FC236}">
                <a16:creationId xmlns:a16="http://schemas.microsoft.com/office/drawing/2014/main" id="{61BB67D3-EE27-6640-9A53-A3985D925ED6}"/>
              </a:ext>
            </a:extLst>
          </p:cNvPr>
          <p:cNvSpPr>
            <a:spLocks noGrp="1"/>
          </p:cNvSpPr>
          <p:nvPr>
            <p:ph type="ftr" sz="quarter" idx="3"/>
          </p:nvPr>
        </p:nvSpPr>
        <p:spPr>
          <a:xfrm>
            <a:off x="2690648" y="6356350"/>
            <a:ext cx="577018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241CE54C-3285-0848-94DE-E251039D7A83}"/>
              </a:ext>
            </a:extLst>
          </p:cNvPr>
          <p:cNvSpPr>
            <a:spLocks noGrp="1"/>
          </p:cNvSpPr>
          <p:nvPr>
            <p:ph type="dt" sz="half" idx="2"/>
          </p:nvPr>
        </p:nvSpPr>
        <p:spPr>
          <a:xfrm>
            <a:off x="294290" y="6356350"/>
            <a:ext cx="2207172" cy="365125"/>
          </a:xfrm>
          <a:prstGeom prst="rect">
            <a:avLst/>
          </a:prstGeom>
        </p:spPr>
        <p:txBody>
          <a:bodyPr vert="horz" lIns="91440" tIns="45720" rIns="91440" bIns="45720" rtlCol="0" anchor="ctr"/>
          <a:lstStyle>
            <a:lvl1pPr algn="l">
              <a:defRPr sz="1200">
                <a:solidFill>
                  <a:schemeClr val="bg1"/>
                </a:solidFill>
              </a:defRPr>
            </a:lvl1pPr>
          </a:lstStyle>
          <a:p>
            <a:fld id="{216845BF-7426-654D-A88A-64741BF8FE5C}" type="datetimeFigureOut">
              <a:rPr lang="en-US" smtClean="0"/>
              <a:pPr/>
              <a:t>10/19/2022</a:t>
            </a:fld>
            <a:endParaRPr lang="en-US"/>
          </a:p>
        </p:txBody>
      </p:sp>
      <p:sp>
        <p:nvSpPr>
          <p:cNvPr id="5" name="Slide Number Placeholder 4">
            <a:extLst>
              <a:ext uri="{FF2B5EF4-FFF2-40B4-BE49-F238E27FC236}">
                <a16:creationId xmlns:a16="http://schemas.microsoft.com/office/drawing/2014/main" id="{C055B37E-6B11-F840-AA53-735068399E18}"/>
              </a:ext>
            </a:extLst>
          </p:cNvPr>
          <p:cNvSpPr>
            <a:spLocks noGrp="1"/>
          </p:cNvSpPr>
          <p:nvPr>
            <p:ph type="sldNum" sz="quarter" idx="4"/>
          </p:nvPr>
        </p:nvSpPr>
        <p:spPr>
          <a:xfrm>
            <a:off x="8650014" y="6356350"/>
            <a:ext cx="1208688" cy="365125"/>
          </a:xfrm>
          <a:prstGeom prst="rect">
            <a:avLst/>
          </a:prstGeom>
        </p:spPr>
        <p:txBody>
          <a:bodyPr vert="horz" lIns="91440" tIns="45720" rIns="91440" bIns="45720" rtlCol="0" anchor="ctr"/>
          <a:lstStyle>
            <a:lvl1pPr algn="r">
              <a:defRPr sz="1200">
                <a:solidFill>
                  <a:schemeClr val="bg1"/>
                </a:solidFill>
              </a:defRPr>
            </a:lvl1pPr>
          </a:lstStyle>
          <a:p>
            <a:fld id="{ADCDF6C6-8EC0-514F-B7B7-FA8C34CB5E49}" type="slidenum">
              <a:rPr lang="en-US" smtClean="0"/>
              <a:pPr/>
              <a:t>‹#›</a:t>
            </a:fld>
            <a:endParaRPr lang="en-US"/>
          </a:p>
        </p:txBody>
      </p:sp>
    </p:spTree>
    <p:extLst>
      <p:ext uri="{BB962C8B-B14F-4D97-AF65-F5344CB8AC3E}">
        <p14:creationId xmlns:p14="http://schemas.microsoft.com/office/powerpoint/2010/main" val="283411459"/>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74" r:id="rId3"/>
    <p:sldLayoutId id="2147483679" r:id="rId4"/>
    <p:sldLayoutId id="2147483678" r:id="rId5"/>
    <p:sldLayoutId id="2147483680" r:id="rId6"/>
    <p:sldLayoutId id="2147483682" r:id="rId7"/>
    <p:sldLayoutId id="2147483683" r:id="rId8"/>
    <p:sldLayoutId id="2147483669" r:id="rId9"/>
    <p:sldLayoutId id="2147483664" r:id="rId10"/>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3.xml"/><Relationship Id="rId7" Type="http://schemas.openxmlformats.org/officeDocument/2006/relationships/image" Target="../media/image17.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7.png"/><Relationship Id="rId4" Type="http://schemas.openxmlformats.org/officeDocument/2006/relationships/notesSlide" Target="../notesSlides/notesSlide13.xml"/><Relationship Id="rId9"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7.png"/><Relationship Id="rId2" Type="http://schemas.microsoft.com/office/2007/relationships/media" Target="../media/media14.m4a"/><Relationship Id="rId1" Type="http://schemas.openxmlformats.org/officeDocument/2006/relationships/video" Target="https://player.vimeo.com/video/585799101?h=8e3a5f2b2e&amp;app_id=122963" TargetMode="External"/><Relationship Id="rId6" Type="http://schemas.openxmlformats.org/officeDocument/2006/relationships/image" Target="../media/image20.jpeg"/><Relationship Id="rId5" Type="http://schemas.openxmlformats.org/officeDocument/2006/relationships/notesSlide" Target="../notesSlides/notesSlide14.xml"/><Relationship Id="rId4"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image" Target="../media/image23.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5.xml"/><Relationship Id="rId7" Type="http://schemas.openxmlformats.org/officeDocument/2006/relationships/image" Target="../media/image26.png"/><Relationship Id="rId12" Type="http://schemas.openxmlformats.org/officeDocument/2006/relationships/image" Target="../media/image7.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notesSlide" Target="../notesSlides/notesSlide19.xml"/><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7.png"/><Relationship Id="rId2" Type="http://schemas.microsoft.com/office/2007/relationships/media" Target="../media/media2.m4a"/><Relationship Id="rId1" Type="http://schemas.openxmlformats.org/officeDocument/2006/relationships/video" Target="https://player.vimeo.com/video/592425596?h=a8616ca496&amp;app_id=122963" TargetMode="External"/><Relationship Id="rId6" Type="http://schemas.openxmlformats.org/officeDocument/2006/relationships/image" Target="../media/image8.jpeg"/><Relationship Id="rId5" Type="http://schemas.openxmlformats.org/officeDocument/2006/relationships/notesSlide" Target="../notesSlides/notesSlide2.xml"/><Relationship Id="rId4"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slideLayout" Target="../slideLayouts/slideLayout6.xml"/><Relationship Id="rId7" Type="http://schemas.openxmlformats.org/officeDocument/2006/relationships/image" Target="../media/image3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2.jpeg"/><Relationship Id="rId5" Type="http://schemas.openxmlformats.org/officeDocument/2006/relationships/image" Target="../media/image31.png"/><Relationship Id="rId10" Type="http://schemas.openxmlformats.org/officeDocument/2006/relationships/image" Target="../media/image7.png"/><Relationship Id="rId4" Type="http://schemas.openxmlformats.org/officeDocument/2006/relationships/notesSlide" Target="../notesSlides/notesSlide20.xml"/><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38.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slideLayout" Target="../slideLayouts/slideLayout4.xml"/><Relationship Id="rId7" Type="http://schemas.openxmlformats.org/officeDocument/2006/relationships/image" Target="../media/image41.jpe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7.png"/><Relationship Id="rId4" Type="http://schemas.openxmlformats.org/officeDocument/2006/relationships/notesSlide" Target="../notesSlides/notesSlide22.xml"/><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4.xml"/><Relationship Id="rId7" Type="http://schemas.openxmlformats.org/officeDocument/2006/relationships/image" Target="../media/image46.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7.png"/><Relationship Id="rId4" Type="http://schemas.openxmlformats.org/officeDocument/2006/relationships/notesSlide" Target="../notesSlides/notesSlide23.xml"/><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audio" Target="../media/media26.m4a"/><Relationship Id="rId7" Type="http://schemas.openxmlformats.org/officeDocument/2006/relationships/diagramData" Target="../diagrams/data1.xml"/><Relationship Id="rId12" Type="http://schemas.openxmlformats.org/officeDocument/2006/relationships/image" Target="../media/image7.png"/><Relationship Id="rId2" Type="http://schemas.microsoft.com/office/2007/relationships/media" Target="../media/media26.m4a"/><Relationship Id="rId1" Type="http://schemas.openxmlformats.org/officeDocument/2006/relationships/tags" Target="../tags/tag1.xml"/><Relationship Id="rId6" Type="http://schemas.openxmlformats.org/officeDocument/2006/relationships/image" Target="../media/image49.png"/><Relationship Id="rId11" Type="http://schemas.microsoft.com/office/2007/relationships/diagramDrawing" Target="../diagrams/drawing1.xml"/><Relationship Id="rId5" Type="http://schemas.openxmlformats.org/officeDocument/2006/relationships/notesSlide" Target="../notesSlides/notesSlide26.xml"/><Relationship Id="rId10" Type="http://schemas.openxmlformats.org/officeDocument/2006/relationships/diagramColors" Target="../diagrams/colors1.xml"/><Relationship Id="rId4" Type="http://schemas.openxmlformats.org/officeDocument/2006/relationships/slideLayout" Target="../slideLayouts/slideLayout4.xml"/><Relationship Id="rId9"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4.xml"/><Relationship Id="rId7" Type="http://schemas.openxmlformats.org/officeDocument/2006/relationships/diagramQuickStyle" Target="../diagrams/quickStyle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7.png"/><Relationship Id="rId4" Type="http://schemas.openxmlformats.org/officeDocument/2006/relationships/notesSlide" Target="../notesSlides/notesSlide28.xml"/><Relationship Id="rId9" Type="http://schemas.microsoft.com/office/2007/relationships/diagramDrawing" Target="../diagrams/drawing2.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4.xml"/><Relationship Id="rId7" Type="http://schemas.openxmlformats.org/officeDocument/2006/relationships/diagramQuickStyle" Target="../diagrams/quickStyle3.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7.png"/><Relationship Id="rId4" Type="http://schemas.openxmlformats.org/officeDocument/2006/relationships/notesSlide" Target="../notesSlides/notesSlide29.xml"/><Relationship Id="rId9" Type="http://schemas.microsoft.com/office/2007/relationships/diagramDrawing" Target="../diagrams/drawing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7.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7.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7.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7.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3.xml"/><Relationship Id="rId7" Type="http://schemas.openxmlformats.org/officeDocument/2006/relationships/image" Target="../media/image55.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4.png"/><Relationship Id="rId11" Type="http://schemas.openxmlformats.org/officeDocument/2006/relationships/image" Target="../media/image7.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notesSlide" Target="../notesSlides/notesSlide34.xml"/><Relationship Id="rId9" Type="http://schemas.openxmlformats.org/officeDocument/2006/relationships/image" Target="../media/image57.png"/></Relationships>
</file>

<file path=ppt/slides/_rels/slide35.xml.rels><?xml version="1.0" encoding="UTF-8" standalone="yes"?>
<Relationships xmlns="http://schemas.openxmlformats.org/package/2006/relationships"><Relationship Id="rId8" Type="http://schemas.openxmlformats.org/officeDocument/2006/relationships/hyperlink" Target="http://theintenseplayer.deviantart.com/art/Twitter-Neue-iOS-Icon-329042199" TargetMode="External"/><Relationship Id="rId3" Type="http://schemas.openxmlformats.org/officeDocument/2006/relationships/slideLayout" Target="../slideLayouts/slideLayout3.xml"/><Relationship Id="rId7" Type="http://schemas.openxmlformats.org/officeDocument/2006/relationships/image" Target="../media/image60.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hyperlink" Target="http://www.pngall.com/facebook-png" TargetMode="External"/><Relationship Id="rId11" Type="http://schemas.openxmlformats.org/officeDocument/2006/relationships/image" Target="../media/image7.png"/><Relationship Id="rId5" Type="http://schemas.openxmlformats.org/officeDocument/2006/relationships/image" Target="../media/image59.png"/><Relationship Id="rId10" Type="http://schemas.openxmlformats.org/officeDocument/2006/relationships/hyperlink" Target="https://freepngimg.com/png/25750-instagram-transparent" TargetMode="External"/><Relationship Id="rId4" Type="http://schemas.openxmlformats.org/officeDocument/2006/relationships/notesSlide" Target="../notesSlides/notesSlide35.xml"/><Relationship Id="rId9"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7.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1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87142" y="4416166"/>
            <a:ext cx="6064649" cy="1154352"/>
          </a:xfrm>
        </p:spPr>
        <p:txBody>
          <a:bodyPr/>
          <a:lstStyle/>
          <a:p>
            <a:r>
              <a:rPr lang="en-US"/>
              <a:t>A New Approach to Accelerate Skin Healing</a:t>
            </a:r>
          </a:p>
        </p:txBody>
      </p:sp>
      <p:sp>
        <p:nvSpPr>
          <p:cNvPr id="3" name="Subtitle 2"/>
          <p:cNvSpPr>
            <a:spLocks noGrp="1"/>
          </p:cNvSpPr>
          <p:nvPr>
            <p:ph type="subTitle" idx="1"/>
          </p:nvPr>
        </p:nvSpPr>
        <p:spPr>
          <a:xfrm>
            <a:off x="5987143" y="6175653"/>
            <a:ext cx="5624492" cy="524232"/>
          </a:xfrm>
        </p:spPr>
        <p:txBody>
          <a:bodyPr>
            <a:normAutofit fontScale="70000" lnSpcReduction="20000"/>
          </a:bodyPr>
          <a:lstStyle/>
          <a:p>
            <a:r>
              <a:rPr lang="en-US"/>
              <a:t>Acacia M. </a:t>
            </a:r>
            <a:r>
              <a:rPr lang="en-US" err="1"/>
              <a:t>Roman,dvm</a:t>
            </a:r>
            <a:endParaRPr lang="en-US"/>
          </a:p>
          <a:p>
            <a:r>
              <a:rPr lang="en-US"/>
              <a:t>Technical services veterinarian</a:t>
            </a:r>
          </a:p>
          <a:p>
            <a:r>
              <a:rPr lang="en-US" err="1"/>
              <a:t>Vetoquinol</a:t>
            </a:r>
            <a:r>
              <a:rPr lang="en-US"/>
              <a:t> </a:t>
            </a:r>
            <a:r>
              <a:rPr lang="en-US" err="1"/>
              <a:t>usa</a:t>
            </a:r>
            <a:endParaRPr lang="en-US"/>
          </a:p>
          <a:p>
            <a:endParaRPr lang="en-US"/>
          </a:p>
        </p:txBody>
      </p:sp>
      <p:sp>
        <p:nvSpPr>
          <p:cNvPr id="4" name="Text Placeholder 3"/>
          <p:cNvSpPr>
            <a:spLocks noGrp="1"/>
          </p:cNvSpPr>
          <p:nvPr>
            <p:ph type="body" sz="quarter" idx="10"/>
          </p:nvPr>
        </p:nvSpPr>
        <p:spPr>
          <a:xfrm>
            <a:off x="5987143" y="2157369"/>
            <a:ext cx="5624491" cy="2153899"/>
          </a:xfrm>
        </p:spPr>
        <p:txBody>
          <a:bodyPr>
            <a:normAutofit/>
          </a:bodyPr>
          <a:lstStyle/>
          <a:p>
            <a:r>
              <a:rPr lang="en-US"/>
              <a:t>Fluorescent Light Therapy</a:t>
            </a:r>
          </a:p>
        </p:txBody>
      </p:sp>
      <p:pic>
        <p:nvPicPr>
          <p:cNvPr id="14" name="Audio 13">
            <a:hlinkClick r:id="" action="ppaction://media"/>
            <a:extLst>
              <a:ext uri="{FF2B5EF4-FFF2-40B4-BE49-F238E27FC236}">
                <a16:creationId xmlns:a16="http://schemas.microsoft.com/office/drawing/2014/main" id="{E97BC7F3-CC0B-4F46-A303-3E84E6C192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862878793"/>
      </p:ext>
    </p:extLst>
  </p:cSld>
  <p:clrMapOvr>
    <a:masterClrMapping/>
  </p:clrMapOvr>
  <mc:AlternateContent xmlns:mc="http://schemas.openxmlformats.org/markup-compatibility/2006" xmlns:p14="http://schemas.microsoft.com/office/powerpoint/2010/main">
    <mc:Choice Requires="p14">
      <p:transition spd="slow" p14:dur="2000" advTm="28053"/>
    </mc:Choice>
    <mc:Fallback xmlns="">
      <p:transition spd="slow" advTm="28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Summary </a:t>
            </a:r>
          </a:p>
        </p:txBody>
      </p:sp>
      <p:sp>
        <p:nvSpPr>
          <p:cNvPr id="4" name="Text Placeholder 3"/>
          <p:cNvSpPr>
            <a:spLocks noGrp="1"/>
          </p:cNvSpPr>
          <p:nvPr>
            <p:ph type="body" sz="quarter" idx="10"/>
          </p:nvPr>
        </p:nvSpPr>
        <p:spPr>
          <a:xfrm>
            <a:off x="373978" y="355450"/>
            <a:ext cx="11426595" cy="403191"/>
          </a:xfrm>
        </p:spPr>
        <p:txBody>
          <a:bodyPr/>
          <a:lstStyle/>
          <a:p>
            <a:r>
              <a:rPr lang="en-US"/>
              <a:t>Fluorescent light therapy</a:t>
            </a:r>
          </a:p>
          <a:p>
            <a:endParaRPr lang="en-US"/>
          </a:p>
        </p:txBody>
      </p:sp>
      <p:sp>
        <p:nvSpPr>
          <p:cNvPr id="8" name="Rectangle 7"/>
          <p:cNvSpPr/>
          <p:nvPr/>
        </p:nvSpPr>
        <p:spPr>
          <a:xfrm>
            <a:off x="537912" y="1866575"/>
            <a:ext cx="9270880" cy="4678204"/>
          </a:xfrm>
          <a:prstGeom prst="rect">
            <a:avLst/>
          </a:prstGeom>
        </p:spPr>
        <p:txBody>
          <a:bodyPr wrap="square">
            <a:spAutoFit/>
          </a:bodyPr>
          <a:lstStyle/>
          <a:p>
            <a:r>
              <a:rPr lang="en-US" sz="2400" b="1">
                <a:solidFill>
                  <a:schemeClr val="tx2"/>
                </a:solidFill>
              </a:rPr>
              <a:t>Healing with the Speed of Light </a:t>
            </a:r>
          </a:p>
          <a:p>
            <a:endParaRPr lang="en-US" sz="2400" i="1">
              <a:solidFill>
                <a:schemeClr val="tx2"/>
              </a:solidFill>
            </a:endParaRPr>
          </a:p>
          <a:p>
            <a:pPr algn="just"/>
            <a:r>
              <a:rPr lang="en-US" sz="2400" i="1"/>
              <a:t>Fluorescent light therapy stimulates cell regeneration, reduces inflammation, and relieves pain by targeting deeper skin layers for more complete healing. FLE is clinically proven to accelerate healing for most skin lesions and may reduce recovery time by 50%. </a:t>
            </a:r>
          </a:p>
          <a:p>
            <a:endParaRPr lang="en-US" sz="2400" i="1"/>
          </a:p>
          <a:p>
            <a:r>
              <a:rPr lang="en-US" sz="3200" b="1" i="1">
                <a:solidFill>
                  <a:schemeClr val="accent5">
                    <a:lumMod val="75000"/>
                  </a:schemeClr>
                </a:solidFill>
              </a:rPr>
              <a:t>More </a:t>
            </a:r>
            <a:r>
              <a:rPr lang="en-US" sz="3200" b="1" i="1">
                <a:solidFill>
                  <a:srgbClr val="00B0F0"/>
                </a:solidFill>
              </a:rPr>
              <a:t>wave</a:t>
            </a:r>
            <a:r>
              <a:rPr lang="en-US" sz="3200" b="1" i="1">
                <a:solidFill>
                  <a:srgbClr val="80B537"/>
                </a:solidFill>
              </a:rPr>
              <a:t>lengths </a:t>
            </a:r>
            <a:r>
              <a:rPr lang="en-US" sz="3200" b="1" i="1"/>
              <a:t> =  </a:t>
            </a:r>
            <a:r>
              <a:rPr lang="en-US" sz="3200" b="1" i="1">
                <a:solidFill>
                  <a:srgbClr val="F1A829"/>
                </a:solidFill>
              </a:rPr>
              <a:t>Deeper </a:t>
            </a:r>
            <a:r>
              <a:rPr lang="en-US" sz="3200" b="1" i="1">
                <a:solidFill>
                  <a:srgbClr val="C00000"/>
                </a:solidFill>
              </a:rPr>
              <a:t>repair</a:t>
            </a:r>
            <a:endParaRPr lang="en-US" sz="3200" b="1" i="1"/>
          </a:p>
          <a:p>
            <a:endParaRPr lang="en-US" sz="3200" b="1" i="1"/>
          </a:p>
          <a:p>
            <a:endParaRPr lang="en-US" sz="2400" i="1"/>
          </a:p>
          <a:p>
            <a:endParaRPr lang="en-US" sz="2400" i="1"/>
          </a:p>
          <a:p>
            <a:endParaRPr lang="en-US"/>
          </a:p>
        </p:txBody>
      </p:sp>
      <p:pic>
        <p:nvPicPr>
          <p:cNvPr id="6" name="Audio 5">
            <a:hlinkClick r:id="" action="ppaction://media"/>
            <a:extLst>
              <a:ext uri="{FF2B5EF4-FFF2-40B4-BE49-F238E27FC236}">
                <a16:creationId xmlns:a16="http://schemas.microsoft.com/office/drawing/2014/main" id="{340AB300-FB46-42C8-A9C6-7BA5E0B016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738133697"/>
      </p:ext>
    </p:extLst>
  </p:cSld>
  <p:clrMapOvr>
    <a:masterClrMapping/>
  </p:clrMapOvr>
  <mc:AlternateContent xmlns:mc="http://schemas.openxmlformats.org/markup-compatibility/2006" xmlns:p14="http://schemas.microsoft.com/office/powerpoint/2010/main">
    <mc:Choice Requires="p14">
      <p:transition spd="slow" p14:dur="2000" advTm="30768"/>
    </mc:Choice>
    <mc:Fallback xmlns="">
      <p:transition spd="slow" advTm="30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4000"/>
              <a:t>The Phovia System</a:t>
            </a:r>
          </a:p>
        </p:txBody>
      </p:sp>
      <p:pic>
        <p:nvPicPr>
          <p:cNvPr id="4" name="Audio 3">
            <a:hlinkClick r:id="" action="ppaction://media"/>
            <a:extLst>
              <a:ext uri="{FF2B5EF4-FFF2-40B4-BE49-F238E27FC236}">
                <a16:creationId xmlns:a16="http://schemas.microsoft.com/office/drawing/2014/main" id="{A9963D46-F998-4BC4-BDD5-BFE07601E2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737784483"/>
      </p:ext>
    </p:extLst>
  </p:cSld>
  <p:clrMapOvr>
    <a:masterClrMapping/>
  </p:clrMapOvr>
  <mc:AlternateContent xmlns:mc="http://schemas.openxmlformats.org/markup-compatibility/2006" xmlns:p14="http://schemas.microsoft.com/office/powerpoint/2010/main">
    <mc:Choice Requires="p14">
      <p:transition spd="slow" p14:dur="2000" advTm="7357"/>
    </mc:Choice>
    <mc:Fallback xmlns="">
      <p:transition spd="slow" advTm="7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153B-A357-4545-8D47-6B8BA26CE61A}"/>
              </a:ext>
            </a:extLst>
          </p:cNvPr>
          <p:cNvSpPr>
            <a:spLocks noGrp="1"/>
          </p:cNvSpPr>
          <p:nvPr>
            <p:ph type="title"/>
          </p:nvPr>
        </p:nvSpPr>
        <p:spPr/>
        <p:txBody>
          <a:bodyPr/>
          <a:lstStyle/>
          <a:p>
            <a:r>
              <a:rPr lang="en-US"/>
              <a:t>Product Details</a:t>
            </a:r>
          </a:p>
        </p:txBody>
      </p:sp>
      <p:pic>
        <p:nvPicPr>
          <p:cNvPr id="5" name="Content Placeholder 4"/>
          <p:cNvPicPr>
            <a:picLocks noGrp="1" noChangeAspect="1"/>
          </p:cNvPicPr>
          <p:nvPr>
            <p:ph idx="1"/>
          </p:nvPr>
        </p:nvPicPr>
        <p:blipFill>
          <a:blip r:embed="rId5"/>
          <a:stretch>
            <a:fillRect/>
          </a:stretch>
        </p:blipFill>
        <p:spPr>
          <a:xfrm>
            <a:off x="911659" y="1493838"/>
            <a:ext cx="9682146" cy="4637087"/>
          </a:xfrm>
          <a:prstGeom prst="rect">
            <a:avLst/>
          </a:prstGeom>
        </p:spPr>
      </p:pic>
      <p:sp>
        <p:nvSpPr>
          <p:cNvPr id="4" name="Text Placeholder 3">
            <a:extLst>
              <a:ext uri="{FF2B5EF4-FFF2-40B4-BE49-F238E27FC236}">
                <a16:creationId xmlns:a16="http://schemas.microsoft.com/office/drawing/2014/main" id="{696FC475-3C70-2A43-ADDB-4E5A1E69B396}"/>
              </a:ext>
            </a:extLst>
          </p:cNvPr>
          <p:cNvSpPr>
            <a:spLocks noGrp="1"/>
          </p:cNvSpPr>
          <p:nvPr>
            <p:ph type="body" sz="quarter" idx="10"/>
          </p:nvPr>
        </p:nvSpPr>
        <p:spPr/>
        <p:txBody>
          <a:bodyPr/>
          <a:lstStyle/>
          <a:p>
            <a:r>
              <a:rPr lang="en-US"/>
              <a:t>The phovia system</a:t>
            </a:r>
          </a:p>
        </p:txBody>
      </p:sp>
      <p:sp>
        <p:nvSpPr>
          <p:cNvPr id="6" name="Rectangle 5"/>
          <p:cNvSpPr/>
          <p:nvPr/>
        </p:nvSpPr>
        <p:spPr>
          <a:xfrm>
            <a:off x="6288258" y="2377439"/>
            <a:ext cx="2897945" cy="422031"/>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7" name="Picture 6"/>
          <p:cNvPicPr>
            <a:picLocks noChangeAspect="1"/>
          </p:cNvPicPr>
          <p:nvPr/>
        </p:nvPicPr>
        <p:blipFill>
          <a:blip r:embed="rId6"/>
          <a:stretch>
            <a:fillRect/>
          </a:stretch>
        </p:blipFill>
        <p:spPr>
          <a:xfrm>
            <a:off x="6380168" y="2250830"/>
            <a:ext cx="3278292" cy="548640"/>
          </a:xfrm>
          <a:prstGeom prst="rect">
            <a:avLst/>
          </a:prstGeom>
        </p:spPr>
      </p:pic>
      <p:pic>
        <p:nvPicPr>
          <p:cNvPr id="8" name="Audio 7">
            <a:hlinkClick r:id="" action="ppaction://media"/>
            <a:extLst>
              <a:ext uri="{FF2B5EF4-FFF2-40B4-BE49-F238E27FC236}">
                <a16:creationId xmlns:a16="http://schemas.microsoft.com/office/drawing/2014/main" id="{B873BEA7-E6BA-4579-A89A-2CB2CA559B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231786241"/>
      </p:ext>
    </p:extLst>
  </p:cSld>
  <p:clrMapOvr>
    <a:masterClrMapping/>
  </p:clrMapOvr>
  <mc:AlternateContent xmlns:mc="http://schemas.openxmlformats.org/markup-compatibility/2006" xmlns:p14="http://schemas.microsoft.com/office/powerpoint/2010/main">
    <mc:Choice Requires="p14">
      <p:transition spd="slow" p14:dur="2000" advTm="45634"/>
    </mc:Choice>
    <mc:Fallback xmlns="">
      <p:transition spd="slow" advTm="45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0"/>
              <a:t>How to Apply </a:t>
            </a:r>
          </a:p>
        </p:txBody>
      </p:sp>
      <p:sp>
        <p:nvSpPr>
          <p:cNvPr id="4" name="Text Placeholder 3"/>
          <p:cNvSpPr>
            <a:spLocks noGrp="1"/>
          </p:cNvSpPr>
          <p:nvPr>
            <p:ph type="body" sz="quarter" idx="10"/>
          </p:nvPr>
        </p:nvSpPr>
        <p:spPr/>
        <p:txBody>
          <a:bodyPr/>
          <a:lstStyle/>
          <a:p>
            <a:r>
              <a:rPr lang="en-US"/>
              <a:t>The phovia system</a:t>
            </a:r>
          </a:p>
        </p:txBody>
      </p:sp>
      <p:pic>
        <p:nvPicPr>
          <p:cNvPr id="9" name="Picture 8">
            <a:extLst>
              <a:ext uri="{FF2B5EF4-FFF2-40B4-BE49-F238E27FC236}">
                <a16:creationId xmlns:a16="http://schemas.microsoft.com/office/drawing/2014/main" id="{BA13190B-BDA6-4344-B634-1FB3DA50F8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2678" y="2114260"/>
            <a:ext cx="1628070" cy="1293218"/>
          </a:xfrm>
          <a:prstGeom prst="rect">
            <a:avLst/>
          </a:prstGeom>
        </p:spPr>
      </p:pic>
      <p:pic>
        <p:nvPicPr>
          <p:cNvPr id="11" name="Picture 10">
            <a:extLst>
              <a:ext uri="{FF2B5EF4-FFF2-40B4-BE49-F238E27FC236}">
                <a16:creationId xmlns:a16="http://schemas.microsoft.com/office/drawing/2014/main" id="{04C4E413-FAF0-A545-B723-1C46FE71BD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6793" y="2092384"/>
            <a:ext cx="1628069" cy="1293218"/>
          </a:xfrm>
          <a:prstGeom prst="rect">
            <a:avLst/>
          </a:prstGeom>
        </p:spPr>
      </p:pic>
      <p:pic>
        <p:nvPicPr>
          <p:cNvPr id="13" name="Picture 12">
            <a:extLst>
              <a:ext uri="{FF2B5EF4-FFF2-40B4-BE49-F238E27FC236}">
                <a16:creationId xmlns:a16="http://schemas.microsoft.com/office/drawing/2014/main" id="{D6BAD00C-125F-8B44-ADEB-6157C898E6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2447" y="2108263"/>
            <a:ext cx="1608079" cy="1277339"/>
          </a:xfrm>
          <a:prstGeom prst="rect">
            <a:avLst/>
          </a:prstGeom>
        </p:spPr>
      </p:pic>
      <p:pic>
        <p:nvPicPr>
          <p:cNvPr id="16" name="Picture 15">
            <a:extLst>
              <a:ext uri="{FF2B5EF4-FFF2-40B4-BE49-F238E27FC236}">
                <a16:creationId xmlns:a16="http://schemas.microsoft.com/office/drawing/2014/main" id="{EC175209-A603-C344-A469-3F0391C9C4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7015" y="2096670"/>
            <a:ext cx="1637267" cy="1300524"/>
          </a:xfrm>
          <a:prstGeom prst="rect">
            <a:avLst/>
          </a:prstGeom>
        </p:spPr>
      </p:pic>
      <p:pic>
        <p:nvPicPr>
          <p:cNvPr id="18" name="Picture 17">
            <a:extLst>
              <a:ext uri="{FF2B5EF4-FFF2-40B4-BE49-F238E27FC236}">
                <a16:creationId xmlns:a16="http://schemas.microsoft.com/office/drawing/2014/main" id="{2E1AF638-78D3-A643-83AA-F417907ADA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230" y="3345978"/>
            <a:ext cx="1113205" cy="1113205"/>
          </a:xfrm>
          <a:prstGeom prst="rect">
            <a:avLst/>
          </a:prstGeom>
        </p:spPr>
      </p:pic>
      <p:sp>
        <p:nvSpPr>
          <p:cNvPr id="19" name="TextBox 18">
            <a:extLst>
              <a:ext uri="{FF2B5EF4-FFF2-40B4-BE49-F238E27FC236}">
                <a16:creationId xmlns:a16="http://schemas.microsoft.com/office/drawing/2014/main" id="{CF74DBF2-566C-D041-BC5E-ADF6572099EB}"/>
              </a:ext>
            </a:extLst>
          </p:cNvPr>
          <p:cNvSpPr txBox="1"/>
          <p:nvPr/>
        </p:nvSpPr>
        <p:spPr>
          <a:xfrm>
            <a:off x="317185" y="4640395"/>
            <a:ext cx="1875835" cy="1169551"/>
          </a:xfrm>
          <a:prstGeom prst="rect">
            <a:avLst/>
          </a:prstGeom>
          <a:noFill/>
        </p:spPr>
        <p:txBody>
          <a:bodyPr wrap="none" rtlCol="0">
            <a:spAutoFit/>
          </a:bodyPr>
          <a:lstStyle/>
          <a:p>
            <a:pPr algn="ctr"/>
            <a:r>
              <a:rPr lang="en-US" sz="2000" b="1">
                <a:solidFill>
                  <a:schemeClr val="accent3"/>
                </a:solidFill>
              </a:rPr>
              <a:t>Prepare the Gel</a:t>
            </a:r>
          </a:p>
          <a:p>
            <a:pPr algn="ctr"/>
            <a:r>
              <a:rPr lang="en-US" sz="1600">
                <a:solidFill>
                  <a:schemeClr val="tx2"/>
                </a:solidFill>
              </a:rPr>
              <a:t>Wearing gloves</a:t>
            </a:r>
          </a:p>
          <a:p>
            <a:pPr algn="ctr"/>
            <a:r>
              <a:rPr lang="en-US" sz="1600">
                <a:solidFill>
                  <a:schemeClr val="tx2"/>
                </a:solidFill>
              </a:rPr>
              <a:t>mix the 2 gels</a:t>
            </a:r>
          </a:p>
          <a:p>
            <a:endParaRPr lang="en-US"/>
          </a:p>
        </p:txBody>
      </p:sp>
      <p:sp>
        <p:nvSpPr>
          <p:cNvPr id="20" name="Rectangle 19">
            <a:extLst>
              <a:ext uri="{FF2B5EF4-FFF2-40B4-BE49-F238E27FC236}">
                <a16:creationId xmlns:a16="http://schemas.microsoft.com/office/drawing/2014/main" id="{300B1452-BA88-8B47-B000-95BA804912DD}"/>
              </a:ext>
            </a:extLst>
          </p:cNvPr>
          <p:cNvSpPr/>
          <p:nvPr/>
        </p:nvSpPr>
        <p:spPr>
          <a:xfrm>
            <a:off x="2387034" y="3612796"/>
            <a:ext cx="2155754" cy="1138773"/>
          </a:xfrm>
          <a:prstGeom prst="rect">
            <a:avLst/>
          </a:prstGeom>
        </p:spPr>
        <p:txBody>
          <a:bodyPr wrap="square">
            <a:spAutoFit/>
          </a:bodyPr>
          <a:lstStyle/>
          <a:p>
            <a:pPr algn="ctr"/>
            <a:r>
              <a:rPr lang="en-US" sz="2000" b="1">
                <a:solidFill>
                  <a:schemeClr val="accent3"/>
                </a:solidFill>
              </a:rPr>
              <a:t>Prepare the Pet</a:t>
            </a:r>
          </a:p>
          <a:p>
            <a:pPr algn="ctr"/>
            <a:r>
              <a:rPr lang="en-US" sz="1600">
                <a:solidFill>
                  <a:schemeClr val="tx2"/>
                </a:solidFill>
                <a:effectLst/>
              </a:rPr>
              <a:t>Remove any dressings,</a:t>
            </a:r>
          </a:p>
          <a:p>
            <a:pPr algn="ctr"/>
            <a:r>
              <a:rPr lang="en-US" sz="1600">
                <a:solidFill>
                  <a:schemeClr val="tx2"/>
                </a:solidFill>
              </a:rPr>
              <a:t>clip and clean the skin</a:t>
            </a:r>
          </a:p>
          <a:p>
            <a:pPr algn="ctr"/>
            <a:r>
              <a:rPr lang="en-US" sz="1600">
                <a:solidFill>
                  <a:schemeClr val="tx2"/>
                </a:solidFill>
                <a:effectLst/>
              </a:rPr>
              <a:t>using sterile saline</a:t>
            </a:r>
          </a:p>
        </p:txBody>
      </p:sp>
      <p:sp>
        <p:nvSpPr>
          <p:cNvPr id="22" name="TextBox 21">
            <a:extLst>
              <a:ext uri="{FF2B5EF4-FFF2-40B4-BE49-F238E27FC236}">
                <a16:creationId xmlns:a16="http://schemas.microsoft.com/office/drawing/2014/main" id="{C3CC1E50-1271-CA46-8805-C82A9892C771}"/>
              </a:ext>
            </a:extLst>
          </p:cNvPr>
          <p:cNvSpPr txBox="1"/>
          <p:nvPr/>
        </p:nvSpPr>
        <p:spPr>
          <a:xfrm>
            <a:off x="4816194" y="3612797"/>
            <a:ext cx="1716232" cy="1138773"/>
          </a:xfrm>
          <a:prstGeom prst="rect">
            <a:avLst/>
          </a:prstGeom>
          <a:noFill/>
        </p:spPr>
        <p:txBody>
          <a:bodyPr wrap="square" rtlCol="0">
            <a:spAutoFit/>
          </a:bodyPr>
          <a:lstStyle/>
          <a:p>
            <a:pPr algn="ctr"/>
            <a:r>
              <a:rPr lang="en-US" b="1">
                <a:solidFill>
                  <a:schemeClr val="accent3"/>
                </a:solidFill>
              </a:rPr>
              <a:t>Apply the Gel</a:t>
            </a:r>
          </a:p>
          <a:p>
            <a:pPr algn="ctr"/>
            <a:r>
              <a:rPr lang="en-US" sz="1600">
                <a:solidFill>
                  <a:schemeClr val="tx2"/>
                </a:solidFill>
              </a:rPr>
              <a:t>Apply 2 mm of gel</a:t>
            </a:r>
          </a:p>
          <a:p>
            <a:pPr algn="ctr"/>
            <a:r>
              <a:rPr lang="en-US" sz="1600">
                <a:solidFill>
                  <a:schemeClr val="tx2"/>
                </a:solidFill>
              </a:rPr>
              <a:t>across the area</a:t>
            </a:r>
          </a:p>
          <a:p>
            <a:endParaRPr lang="en-US"/>
          </a:p>
        </p:txBody>
      </p:sp>
      <p:sp>
        <p:nvSpPr>
          <p:cNvPr id="23" name="TextBox 22">
            <a:extLst>
              <a:ext uri="{FF2B5EF4-FFF2-40B4-BE49-F238E27FC236}">
                <a16:creationId xmlns:a16="http://schemas.microsoft.com/office/drawing/2014/main" id="{E1A6BB85-1678-1949-A40D-5F3D2CF8CB14}"/>
              </a:ext>
            </a:extLst>
          </p:cNvPr>
          <p:cNvSpPr txBox="1"/>
          <p:nvPr/>
        </p:nvSpPr>
        <p:spPr>
          <a:xfrm>
            <a:off x="7180414" y="3566630"/>
            <a:ext cx="2326601" cy="2923877"/>
          </a:xfrm>
          <a:prstGeom prst="rect">
            <a:avLst/>
          </a:prstGeom>
          <a:noFill/>
        </p:spPr>
        <p:txBody>
          <a:bodyPr wrap="square" lIns="91440" tIns="45720" rIns="91440" bIns="45720" rtlCol="0" anchor="t">
            <a:spAutoFit/>
          </a:bodyPr>
          <a:lstStyle/>
          <a:p>
            <a:r>
              <a:rPr lang="en-US" b="1">
                <a:solidFill>
                  <a:schemeClr val="accent3"/>
                </a:solidFill>
              </a:rPr>
              <a:t>Illuminate Gel</a:t>
            </a:r>
          </a:p>
          <a:p>
            <a:r>
              <a:rPr lang="en-US" b="1">
                <a:solidFill>
                  <a:srgbClr val="FF6600"/>
                </a:solidFill>
              </a:rPr>
              <a:t>PUT YOUR ORANGE GLASSES ON</a:t>
            </a:r>
          </a:p>
          <a:p>
            <a:r>
              <a:rPr lang="en-US" sz="1600">
                <a:solidFill>
                  <a:schemeClr val="tx2"/>
                </a:solidFill>
              </a:rPr>
              <a:t>During the 2-minute application, light absorbing molecules are activated by blue light generating Fluorescent Light Energy (FLE)</a:t>
            </a:r>
          </a:p>
          <a:p>
            <a:endParaRPr lang="en-US" sz="1600">
              <a:solidFill>
                <a:schemeClr val="tx2"/>
              </a:solidFill>
            </a:endParaRPr>
          </a:p>
          <a:p>
            <a:endParaRPr lang="en-US"/>
          </a:p>
        </p:txBody>
      </p:sp>
      <p:sp>
        <p:nvSpPr>
          <p:cNvPr id="24" name="TextBox 23">
            <a:extLst>
              <a:ext uri="{FF2B5EF4-FFF2-40B4-BE49-F238E27FC236}">
                <a16:creationId xmlns:a16="http://schemas.microsoft.com/office/drawing/2014/main" id="{527DF7EF-9E60-9041-92BC-767E2B91D888}"/>
              </a:ext>
            </a:extLst>
          </p:cNvPr>
          <p:cNvSpPr txBox="1"/>
          <p:nvPr/>
        </p:nvSpPr>
        <p:spPr>
          <a:xfrm>
            <a:off x="9530182" y="3566630"/>
            <a:ext cx="1117614" cy="369332"/>
          </a:xfrm>
          <a:prstGeom prst="rect">
            <a:avLst/>
          </a:prstGeom>
          <a:noFill/>
        </p:spPr>
        <p:txBody>
          <a:bodyPr wrap="none" rtlCol="0">
            <a:spAutoFit/>
          </a:bodyPr>
          <a:lstStyle/>
          <a:p>
            <a:r>
              <a:rPr lang="en-US" b="1">
                <a:solidFill>
                  <a:schemeClr val="accent3"/>
                </a:solidFill>
              </a:rPr>
              <a:t>Clean Gel</a:t>
            </a:r>
          </a:p>
        </p:txBody>
      </p:sp>
      <p:sp>
        <p:nvSpPr>
          <p:cNvPr id="3" name="TextBox 2">
            <a:extLst>
              <a:ext uri="{FF2B5EF4-FFF2-40B4-BE49-F238E27FC236}">
                <a16:creationId xmlns:a16="http://schemas.microsoft.com/office/drawing/2014/main" id="{A32D6C7B-EB92-E149-9C87-341C29819781}"/>
              </a:ext>
            </a:extLst>
          </p:cNvPr>
          <p:cNvSpPr txBox="1"/>
          <p:nvPr/>
        </p:nvSpPr>
        <p:spPr>
          <a:xfrm>
            <a:off x="503718" y="1638707"/>
            <a:ext cx="10222029" cy="369332"/>
          </a:xfrm>
          <a:prstGeom prst="rect">
            <a:avLst/>
          </a:prstGeom>
          <a:noFill/>
        </p:spPr>
        <p:txBody>
          <a:bodyPr wrap="none" rtlCol="0">
            <a:spAutoFit/>
          </a:bodyPr>
          <a:lstStyle/>
          <a:p>
            <a:r>
              <a:rPr lang="en-US" b="1">
                <a:solidFill>
                  <a:schemeClr val="accent5"/>
                </a:solidFill>
                <a:latin typeface="+mj-lt"/>
              </a:rPr>
              <a:t>Step 1                         Step 2                              Step 3                             Step 4                                  Step 5 </a:t>
            </a:r>
          </a:p>
        </p:txBody>
      </p:sp>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230" y="2013696"/>
            <a:ext cx="1113205" cy="1151070"/>
          </a:xfrm>
          <a:prstGeom prst="rect">
            <a:avLst/>
          </a:prstGeom>
          <a:noFill/>
          <a:ln>
            <a:noFill/>
          </a:ln>
        </p:spPr>
      </p:pic>
      <p:sp>
        <p:nvSpPr>
          <p:cNvPr id="5" name="TextBox 4"/>
          <p:cNvSpPr txBox="1"/>
          <p:nvPr/>
        </p:nvSpPr>
        <p:spPr>
          <a:xfrm>
            <a:off x="503718" y="5986994"/>
            <a:ext cx="6325578" cy="369332"/>
          </a:xfrm>
          <a:prstGeom prst="rect">
            <a:avLst/>
          </a:prstGeom>
          <a:noFill/>
        </p:spPr>
        <p:txBody>
          <a:bodyPr wrap="none" rtlCol="0">
            <a:spAutoFit/>
          </a:bodyPr>
          <a:lstStyle/>
          <a:p>
            <a:r>
              <a:rPr lang="en-US" b="1"/>
              <a:t>See Phovia Instructions for Use for full application instructions</a:t>
            </a:r>
          </a:p>
        </p:txBody>
      </p:sp>
      <p:sp>
        <p:nvSpPr>
          <p:cNvPr id="7" name="TextBox 6"/>
          <p:cNvSpPr txBox="1"/>
          <p:nvPr/>
        </p:nvSpPr>
        <p:spPr>
          <a:xfrm>
            <a:off x="9530182" y="4026824"/>
            <a:ext cx="2013670" cy="1077218"/>
          </a:xfrm>
          <a:prstGeom prst="rect">
            <a:avLst/>
          </a:prstGeom>
          <a:noFill/>
        </p:spPr>
        <p:txBody>
          <a:bodyPr wrap="square" lIns="91440" tIns="45720" rIns="91440" bIns="45720" rtlCol="0" anchor="t">
            <a:spAutoFit/>
          </a:bodyPr>
          <a:lstStyle/>
          <a:p>
            <a:r>
              <a:rPr lang="en-US" sz="1600">
                <a:solidFill>
                  <a:schemeClr val="tx2"/>
                </a:solidFill>
              </a:rPr>
              <a:t>Once cleaned repeat step 3, 4, and 5 for a back-to-back protocol</a:t>
            </a:r>
          </a:p>
        </p:txBody>
      </p:sp>
      <p:pic>
        <p:nvPicPr>
          <p:cNvPr id="21" name="Audio 20">
            <a:hlinkClick r:id="" action="ppaction://media"/>
            <a:extLst>
              <a:ext uri="{FF2B5EF4-FFF2-40B4-BE49-F238E27FC236}">
                <a16:creationId xmlns:a16="http://schemas.microsoft.com/office/drawing/2014/main" id="{DB8EE6AA-64C8-4A77-A136-D87BC4C3237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192952895"/>
      </p:ext>
    </p:extLst>
  </p:cSld>
  <p:clrMapOvr>
    <a:masterClrMapping/>
  </p:clrMapOvr>
  <mc:AlternateContent xmlns:mc="http://schemas.openxmlformats.org/markup-compatibility/2006" xmlns:p14="http://schemas.microsoft.com/office/powerpoint/2010/main">
    <mc:Choice Requires="p14">
      <p:transition spd="slow" p14:dur="2000" advTm="375218"/>
    </mc:Choice>
    <mc:Fallback xmlns="">
      <p:transition spd="slow" advTm="375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153B-A357-4545-8D47-6B8BA26CE61A}"/>
              </a:ext>
            </a:extLst>
          </p:cNvPr>
          <p:cNvSpPr>
            <a:spLocks noGrp="1"/>
          </p:cNvSpPr>
          <p:nvPr>
            <p:ph type="title"/>
          </p:nvPr>
        </p:nvSpPr>
        <p:spPr>
          <a:xfrm>
            <a:off x="100845" y="0"/>
            <a:ext cx="11426596" cy="532507"/>
          </a:xfrm>
        </p:spPr>
        <p:txBody>
          <a:bodyPr>
            <a:normAutofit/>
          </a:bodyPr>
          <a:lstStyle/>
          <a:p>
            <a:r>
              <a:rPr lang="en-US" sz="2800"/>
              <a:t>How to Use</a:t>
            </a:r>
          </a:p>
        </p:txBody>
      </p:sp>
      <p:pic>
        <p:nvPicPr>
          <p:cNvPr id="5" name="Online Media 4" title="How To Use Phovia">
            <a:hlinkClick r:id="" action="ppaction://media"/>
            <a:extLst>
              <a:ext uri="{FF2B5EF4-FFF2-40B4-BE49-F238E27FC236}">
                <a16:creationId xmlns:a16="http://schemas.microsoft.com/office/drawing/2014/main" id="{B40904BB-32A3-4CD2-825B-9BC5C3143378}"/>
              </a:ext>
            </a:extLst>
          </p:cNvPr>
          <p:cNvPicPr>
            <a:picLocks noGrp="1" noRot="1" noChangeAspect="1"/>
          </p:cNvPicPr>
          <p:nvPr>
            <p:ph idx="1"/>
            <a:videoFile r:link="rId1"/>
          </p:nvPr>
        </p:nvPicPr>
        <p:blipFill>
          <a:blip r:embed="rId6"/>
          <a:stretch>
            <a:fillRect/>
          </a:stretch>
        </p:blipFill>
        <p:spPr>
          <a:xfrm>
            <a:off x="1292474" y="727075"/>
            <a:ext cx="9607052" cy="5403850"/>
          </a:xfrm>
          <a:prstGeom prst="rect">
            <a:avLst/>
          </a:prstGeom>
        </p:spPr>
      </p:pic>
      <p:pic>
        <p:nvPicPr>
          <p:cNvPr id="3" name="Audio 2">
            <a:hlinkClick r:id="" action="ppaction://media"/>
            <a:extLst>
              <a:ext uri="{FF2B5EF4-FFF2-40B4-BE49-F238E27FC236}">
                <a16:creationId xmlns:a16="http://schemas.microsoft.com/office/drawing/2014/main" id="{EB4E3477-EF1E-410A-A789-8DC2F89ABF9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045309914"/>
      </p:ext>
    </p:extLst>
  </p:cSld>
  <p:clrMapOvr>
    <a:masterClrMapping/>
  </p:clrMapOvr>
  <mc:AlternateContent xmlns:mc="http://schemas.openxmlformats.org/markup-compatibility/2006" xmlns:p14="http://schemas.microsoft.com/office/powerpoint/2010/main">
    <mc:Choice Requires="p14">
      <p:transition spd="slow" p14:dur="2000" advTm="43641"/>
    </mc:Choice>
    <mc:Fallback xmlns="">
      <p:transition spd="slow" advTm="43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153B-A357-4545-8D47-6B8BA26CE61A}"/>
              </a:ext>
            </a:extLst>
          </p:cNvPr>
          <p:cNvSpPr>
            <a:spLocks noGrp="1"/>
          </p:cNvSpPr>
          <p:nvPr>
            <p:ph type="title"/>
          </p:nvPr>
        </p:nvSpPr>
        <p:spPr/>
        <p:txBody>
          <a:bodyPr/>
          <a:lstStyle/>
          <a:p>
            <a:r>
              <a:rPr lang="en-US"/>
              <a:t>Applications</a:t>
            </a:r>
          </a:p>
        </p:txBody>
      </p:sp>
      <p:sp>
        <p:nvSpPr>
          <p:cNvPr id="4" name="Text Placeholder 3">
            <a:extLst>
              <a:ext uri="{FF2B5EF4-FFF2-40B4-BE49-F238E27FC236}">
                <a16:creationId xmlns:a16="http://schemas.microsoft.com/office/drawing/2014/main" id="{696FC475-3C70-2A43-ADDB-4E5A1E69B396}"/>
              </a:ext>
            </a:extLst>
          </p:cNvPr>
          <p:cNvSpPr>
            <a:spLocks noGrp="1"/>
          </p:cNvSpPr>
          <p:nvPr>
            <p:ph type="body" sz="quarter" idx="10"/>
          </p:nvPr>
        </p:nvSpPr>
        <p:spPr/>
        <p:txBody>
          <a:bodyPr/>
          <a:lstStyle/>
          <a:p>
            <a:r>
              <a:rPr lang="en-US"/>
              <a:t>The phovia system</a:t>
            </a:r>
          </a:p>
        </p:txBody>
      </p:sp>
      <p:sp>
        <p:nvSpPr>
          <p:cNvPr id="3" name="Content Placeholder 2"/>
          <p:cNvSpPr>
            <a:spLocks noGrp="1"/>
          </p:cNvSpPr>
          <p:nvPr>
            <p:ph idx="1"/>
          </p:nvPr>
        </p:nvSpPr>
        <p:spPr>
          <a:xfrm>
            <a:off x="860555" y="1236441"/>
            <a:ext cx="4043644" cy="4989519"/>
          </a:xfrm>
        </p:spPr>
        <p:txBody>
          <a:bodyPr vert="horz" lIns="91440" tIns="45720" rIns="91440" bIns="45720" rtlCol="0" anchor="t">
            <a:noAutofit/>
          </a:bodyPr>
          <a:lstStyle/>
          <a:p>
            <a:r>
              <a:rPr lang="en-US" sz="2800"/>
              <a:t>Deep Bacterial Pyoderma</a:t>
            </a:r>
          </a:p>
          <a:p>
            <a:r>
              <a:rPr lang="en-US" sz="2800"/>
              <a:t>Superficial Pyoderma</a:t>
            </a:r>
          </a:p>
          <a:p>
            <a:r>
              <a:rPr lang="en-US" sz="2800"/>
              <a:t>Traumatic wounds</a:t>
            </a:r>
          </a:p>
          <a:p>
            <a:r>
              <a:rPr lang="en-US" sz="2800"/>
              <a:t>Burns</a:t>
            </a:r>
          </a:p>
          <a:p>
            <a:r>
              <a:rPr lang="en-US" sz="2800"/>
              <a:t>De-gloving Injuries</a:t>
            </a:r>
          </a:p>
          <a:p>
            <a:r>
              <a:rPr lang="en-US" sz="2800"/>
              <a:t>Road Rash</a:t>
            </a:r>
          </a:p>
          <a:p>
            <a:r>
              <a:rPr lang="en-US" sz="2800"/>
              <a:t>Bites</a:t>
            </a:r>
          </a:p>
          <a:p>
            <a:r>
              <a:rPr lang="en-US" sz="2800"/>
              <a:t>Cuts</a:t>
            </a:r>
          </a:p>
          <a:p>
            <a:pPr marL="457200" lvl="1" indent="0">
              <a:buNone/>
            </a:pPr>
            <a:endParaRPr lang="en-US" sz="2000"/>
          </a:p>
          <a:p>
            <a:pPr marL="457200" lvl="1" indent="0">
              <a:buNone/>
            </a:pPr>
            <a:endParaRPr lang="en-US" sz="2000"/>
          </a:p>
        </p:txBody>
      </p:sp>
      <p:sp>
        <p:nvSpPr>
          <p:cNvPr id="11" name="Content Placeholder 2">
            <a:extLst>
              <a:ext uri="{FF2B5EF4-FFF2-40B4-BE49-F238E27FC236}">
                <a16:creationId xmlns:a16="http://schemas.microsoft.com/office/drawing/2014/main" id="{827E17FE-8D01-4E76-B60F-D8E51C35B674}"/>
              </a:ext>
            </a:extLst>
          </p:cNvPr>
          <p:cNvSpPr txBox="1">
            <a:spLocks/>
          </p:cNvSpPr>
          <p:nvPr/>
        </p:nvSpPr>
        <p:spPr>
          <a:xfrm>
            <a:off x="6043636" y="1239015"/>
            <a:ext cx="5140037" cy="4637030"/>
          </a:xfrm>
          <a:prstGeom prst="rect">
            <a:avLst/>
          </a:prstGeom>
          <a:ln>
            <a:noFill/>
          </a:ln>
        </p:spPr>
        <p:txBody>
          <a:bodyPr vert="horz" lIns="91440" tIns="45720" rIns="91440" bIns="4572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3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7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3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err="1"/>
              <a:t>Pyotraumatic</a:t>
            </a:r>
            <a:r>
              <a:rPr lang="en-US" sz="2800"/>
              <a:t> Dermatitis</a:t>
            </a:r>
          </a:p>
          <a:p>
            <a:r>
              <a:rPr lang="en-US" sz="2800"/>
              <a:t>Second Intention Healing</a:t>
            </a:r>
          </a:p>
          <a:p>
            <a:r>
              <a:rPr lang="en-US" sz="2800"/>
              <a:t>Perianal Fistulas</a:t>
            </a:r>
          </a:p>
          <a:p>
            <a:r>
              <a:rPr lang="en-US" sz="2800"/>
              <a:t>Lick Granulomas</a:t>
            </a:r>
          </a:p>
          <a:p>
            <a:r>
              <a:rPr lang="en-US" sz="2800"/>
              <a:t>Hotspots</a:t>
            </a:r>
          </a:p>
          <a:p>
            <a:r>
              <a:rPr lang="en-US" sz="2800"/>
              <a:t>Abscesses</a:t>
            </a:r>
          </a:p>
          <a:p>
            <a:r>
              <a:rPr lang="en-US" sz="2800"/>
              <a:t>Interdigital furunculosis</a:t>
            </a:r>
          </a:p>
          <a:p>
            <a:r>
              <a:rPr lang="en-US" sz="2800"/>
              <a:t>Complicated/Uncomplicated Surgical Wounds</a:t>
            </a:r>
          </a:p>
          <a:p>
            <a:endParaRPr lang="en-US" sz="2800"/>
          </a:p>
          <a:p>
            <a:endParaRPr lang="en-US" sz="2800"/>
          </a:p>
          <a:p>
            <a:pPr marL="0" indent="0">
              <a:buNone/>
            </a:pPr>
            <a:endParaRPr lang="en-US" sz="2800"/>
          </a:p>
          <a:p>
            <a:endParaRPr lang="en-US" sz="2800"/>
          </a:p>
          <a:p>
            <a:endParaRPr lang="en-US" sz="2800"/>
          </a:p>
        </p:txBody>
      </p:sp>
      <p:pic>
        <p:nvPicPr>
          <p:cNvPr id="5" name="Audio 4">
            <a:hlinkClick r:id="" action="ppaction://media"/>
            <a:extLst>
              <a:ext uri="{FF2B5EF4-FFF2-40B4-BE49-F238E27FC236}">
                <a16:creationId xmlns:a16="http://schemas.microsoft.com/office/drawing/2014/main" id="{7310BD50-2728-4F23-A4B0-712A627B68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82793790"/>
      </p:ext>
    </p:extLst>
  </p:cSld>
  <p:clrMapOvr>
    <a:masterClrMapping/>
  </p:clrMapOvr>
  <mc:AlternateContent xmlns:mc="http://schemas.openxmlformats.org/markup-compatibility/2006" xmlns:p14="http://schemas.microsoft.com/office/powerpoint/2010/main">
    <mc:Choice Requires="p14">
      <p:transition spd="slow" p14:dur="2000" advTm="95037"/>
    </mc:Choice>
    <mc:Fallback xmlns="">
      <p:transition spd="slow" advTm="95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49ABC-48CD-45A2-BCE3-876BAE7D825D}"/>
              </a:ext>
            </a:extLst>
          </p:cNvPr>
          <p:cNvSpPr>
            <a:spLocks noGrp="1"/>
          </p:cNvSpPr>
          <p:nvPr>
            <p:ph type="title"/>
          </p:nvPr>
        </p:nvSpPr>
        <p:spPr/>
        <p:txBody>
          <a:bodyPr/>
          <a:lstStyle/>
          <a:p>
            <a:r>
              <a:rPr lang="en-US"/>
              <a:t>Disclaimer</a:t>
            </a:r>
          </a:p>
        </p:txBody>
      </p:sp>
      <p:sp>
        <p:nvSpPr>
          <p:cNvPr id="3" name="Content Placeholder 2">
            <a:extLst>
              <a:ext uri="{FF2B5EF4-FFF2-40B4-BE49-F238E27FC236}">
                <a16:creationId xmlns:a16="http://schemas.microsoft.com/office/drawing/2014/main" id="{3E725EC3-B1AF-472A-9D7B-F794F4558D6D}"/>
              </a:ext>
            </a:extLst>
          </p:cNvPr>
          <p:cNvSpPr>
            <a:spLocks noGrp="1"/>
          </p:cNvSpPr>
          <p:nvPr>
            <p:ph idx="1"/>
          </p:nvPr>
        </p:nvSpPr>
        <p:spPr/>
        <p:txBody>
          <a:bodyPr/>
          <a:lstStyle/>
          <a:p>
            <a:r>
              <a:rPr lang="en-US"/>
              <a:t>Phovia has only been studied in dogs and cats at this point.</a:t>
            </a:r>
          </a:p>
          <a:p>
            <a:r>
              <a:rPr lang="en-US"/>
              <a:t>There is no data with using Phovia in horses yet. Studies are ongoing.</a:t>
            </a:r>
          </a:p>
          <a:p>
            <a:r>
              <a:rPr lang="en-US"/>
              <a:t>Use caution/avoid on areas where suspicion of malignancy exists.</a:t>
            </a:r>
          </a:p>
          <a:p>
            <a:r>
              <a:rPr lang="en-US"/>
              <a:t>In many cases, not treating the underlying cause of skin disease may result in re-occurrence.</a:t>
            </a:r>
          </a:p>
          <a:p>
            <a:endParaRPr lang="en-US"/>
          </a:p>
        </p:txBody>
      </p:sp>
      <p:sp>
        <p:nvSpPr>
          <p:cNvPr id="4" name="Text Placeholder 3">
            <a:extLst>
              <a:ext uri="{FF2B5EF4-FFF2-40B4-BE49-F238E27FC236}">
                <a16:creationId xmlns:a16="http://schemas.microsoft.com/office/drawing/2014/main" id="{36BC3521-A79C-4827-8EEE-C323975F0376}"/>
              </a:ext>
            </a:extLst>
          </p:cNvPr>
          <p:cNvSpPr>
            <a:spLocks noGrp="1"/>
          </p:cNvSpPr>
          <p:nvPr>
            <p:ph type="body" sz="quarter" idx="10"/>
          </p:nvPr>
        </p:nvSpPr>
        <p:spPr/>
        <p:txBody>
          <a:bodyPr/>
          <a:lstStyle/>
          <a:p>
            <a:r>
              <a:rPr lang="en-US"/>
              <a:t>Phovia</a:t>
            </a:r>
          </a:p>
        </p:txBody>
      </p:sp>
      <p:pic>
        <p:nvPicPr>
          <p:cNvPr id="5" name="Audio 4">
            <a:hlinkClick r:id="" action="ppaction://media"/>
            <a:extLst>
              <a:ext uri="{FF2B5EF4-FFF2-40B4-BE49-F238E27FC236}">
                <a16:creationId xmlns:a16="http://schemas.microsoft.com/office/drawing/2014/main" id="{F658735B-78F0-4193-A455-D39556D4B9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193333018"/>
      </p:ext>
    </p:extLst>
  </p:cSld>
  <p:clrMapOvr>
    <a:masterClrMapping/>
  </p:clrMapOvr>
  <mc:AlternateContent xmlns:mc="http://schemas.openxmlformats.org/markup-compatibility/2006" xmlns:p14="http://schemas.microsoft.com/office/powerpoint/2010/main">
    <mc:Choice Requires="p14">
      <p:transition spd="slow" p14:dur="2000" advTm="41717"/>
    </mc:Choice>
    <mc:Fallback xmlns="">
      <p:transition spd="slow" advTm="41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4000"/>
              <a:t>PHOVIA IN ACTION</a:t>
            </a:r>
          </a:p>
        </p:txBody>
      </p:sp>
      <p:pic>
        <p:nvPicPr>
          <p:cNvPr id="3" name="Audio 2">
            <a:hlinkClick r:id="" action="ppaction://media"/>
            <a:extLst>
              <a:ext uri="{FF2B5EF4-FFF2-40B4-BE49-F238E27FC236}">
                <a16:creationId xmlns:a16="http://schemas.microsoft.com/office/drawing/2014/main" id="{021AC575-469B-45E5-8D48-76B1E50405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031407519"/>
      </p:ext>
    </p:extLst>
  </p:cSld>
  <p:clrMapOvr>
    <a:masterClrMapping/>
  </p:clrMapOvr>
  <mc:AlternateContent xmlns:mc="http://schemas.openxmlformats.org/markup-compatibility/2006" xmlns:p14="http://schemas.microsoft.com/office/powerpoint/2010/main">
    <mc:Choice Requires="p14">
      <p:transition spd="slow" p14:dur="2000" advTm="6618"/>
    </mc:Choice>
    <mc:Fallback xmlns="">
      <p:transition spd="slow" advTm="6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6FC475-3C70-2A43-ADDB-4E5A1E69B396}"/>
              </a:ext>
            </a:extLst>
          </p:cNvPr>
          <p:cNvSpPr>
            <a:spLocks noGrp="1"/>
          </p:cNvSpPr>
          <p:nvPr>
            <p:ph type="body" sz="quarter" idx="10"/>
          </p:nvPr>
        </p:nvSpPr>
        <p:spPr>
          <a:xfrm>
            <a:off x="373977" y="1392104"/>
            <a:ext cx="11426596" cy="403191"/>
          </a:xfrm>
        </p:spPr>
        <p:txBody>
          <a:bodyPr>
            <a:normAutofit/>
          </a:bodyPr>
          <a:lstStyle/>
          <a:p>
            <a:r>
              <a:rPr lang="en-US"/>
              <a:t>          PHOVIA #1                   8 days post PHOVIA #3        2 Weeks Post </a:t>
            </a:r>
            <a:r>
              <a:rPr lang="en-US" err="1"/>
              <a:t>Phovia</a:t>
            </a:r>
            <a:r>
              <a:rPr lang="en-US"/>
              <a:t> #3</a:t>
            </a:r>
          </a:p>
        </p:txBody>
      </p:sp>
      <p:grpSp>
        <p:nvGrpSpPr>
          <p:cNvPr id="5" name="Group 4">
            <a:extLst>
              <a:ext uri="{FF2B5EF4-FFF2-40B4-BE49-F238E27FC236}">
                <a16:creationId xmlns:a16="http://schemas.microsoft.com/office/drawing/2014/main" id="{EDE879D5-F9B2-0E9E-4E50-391FE194292E}"/>
              </a:ext>
            </a:extLst>
          </p:cNvPr>
          <p:cNvGrpSpPr/>
          <p:nvPr/>
        </p:nvGrpSpPr>
        <p:grpSpPr>
          <a:xfrm>
            <a:off x="476250" y="1964531"/>
            <a:ext cx="10953750" cy="3659982"/>
            <a:chOff x="476250" y="1964531"/>
            <a:chExt cx="10953750" cy="3659982"/>
          </a:xfrm>
        </p:grpSpPr>
        <p:pic>
          <p:nvPicPr>
            <p:cNvPr id="7" name="Picture 7">
              <a:extLst>
                <a:ext uri="{FF2B5EF4-FFF2-40B4-BE49-F238E27FC236}">
                  <a16:creationId xmlns:a16="http://schemas.microsoft.com/office/drawing/2014/main" id="{D686D19D-632A-D329-ACFB-64024A570F8B}"/>
                </a:ext>
              </a:extLst>
            </p:cNvPr>
            <p:cNvPicPr>
              <a:picLocks noChangeAspect="1"/>
            </p:cNvPicPr>
            <p:nvPr/>
          </p:nvPicPr>
          <p:blipFill>
            <a:blip r:embed="rId5"/>
            <a:stretch>
              <a:fillRect/>
            </a:stretch>
          </p:blipFill>
          <p:spPr>
            <a:xfrm>
              <a:off x="476250" y="1964531"/>
              <a:ext cx="3245641" cy="3657600"/>
            </a:xfrm>
            <a:prstGeom prst="rect">
              <a:avLst/>
            </a:prstGeom>
            <a:ln>
              <a:solidFill>
                <a:srgbClr val="4472C4"/>
              </a:solidFill>
            </a:ln>
          </p:spPr>
        </p:pic>
        <p:pic>
          <p:nvPicPr>
            <p:cNvPr id="8" name="Picture 8" descr="A picture containing mammal, indoor, brown, close&#10;&#10;Description automatically generated">
              <a:extLst>
                <a:ext uri="{FF2B5EF4-FFF2-40B4-BE49-F238E27FC236}">
                  <a16:creationId xmlns:a16="http://schemas.microsoft.com/office/drawing/2014/main" id="{34B70E2A-AD92-7FDC-AA73-3DF88756BD36}"/>
                </a:ext>
              </a:extLst>
            </p:cNvPr>
            <p:cNvPicPr>
              <a:picLocks noChangeAspect="1"/>
            </p:cNvPicPr>
            <p:nvPr/>
          </p:nvPicPr>
          <p:blipFill>
            <a:blip r:embed="rId6"/>
            <a:stretch>
              <a:fillRect/>
            </a:stretch>
          </p:blipFill>
          <p:spPr>
            <a:xfrm>
              <a:off x="4357687" y="1964531"/>
              <a:ext cx="3245642" cy="3659982"/>
            </a:xfrm>
            <a:prstGeom prst="rect">
              <a:avLst/>
            </a:prstGeom>
            <a:ln>
              <a:solidFill>
                <a:srgbClr val="4472C4"/>
              </a:solidFill>
            </a:ln>
          </p:spPr>
        </p:pic>
        <p:pic>
          <p:nvPicPr>
            <p:cNvPr id="9" name="Picture 9" descr="A picture containing mammal, rodent&#10;&#10;Description automatically generated">
              <a:extLst>
                <a:ext uri="{FF2B5EF4-FFF2-40B4-BE49-F238E27FC236}">
                  <a16:creationId xmlns:a16="http://schemas.microsoft.com/office/drawing/2014/main" id="{645F8209-9D39-9869-F76A-D4BDB5BEA5BC}"/>
                </a:ext>
              </a:extLst>
            </p:cNvPr>
            <p:cNvPicPr>
              <a:picLocks noChangeAspect="1"/>
            </p:cNvPicPr>
            <p:nvPr/>
          </p:nvPicPr>
          <p:blipFill>
            <a:blip r:embed="rId7"/>
            <a:stretch>
              <a:fillRect/>
            </a:stretch>
          </p:blipFill>
          <p:spPr>
            <a:xfrm>
              <a:off x="8239125" y="1964531"/>
              <a:ext cx="3190875" cy="3650457"/>
            </a:xfrm>
            <a:prstGeom prst="rect">
              <a:avLst/>
            </a:prstGeom>
            <a:ln>
              <a:solidFill>
                <a:srgbClr val="4472C4"/>
              </a:solidFill>
            </a:ln>
          </p:spPr>
        </p:pic>
      </p:grpSp>
      <p:sp>
        <p:nvSpPr>
          <p:cNvPr id="12" name="Title 1">
            <a:extLst>
              <a:ext uri="{FF2B5EF4-FFF2-40B4-BE49-F238E27FC236}">
                <a16:creationId xmlns:a16="http://schemas.microsoft.com/office/drawing/2014/main" id="{8854902B-D854-D396-9E34-1C1B2E03EA6D}"/>
              </a:ext>
            </a:extLst>
          </p:cNvPr>
          <p:cNvSpPr>
            <a:spLocks noGrp="1"/>
          </p:cNvSpPr>
          <p:nvPr/>
        </p:nvSpPr>
        <p:spPr>
          <a:xfrm>
            <a:off x="302542" y="281949"/>
            <a:ext cx="11437022" cy="701449"/>
          </a:xfrm>
          <a:prstGeom prst="rect">
            <a:avLst/>
          </a:prstGeom>
          <a:ln>
            <a:solidFill>
              <a:srgbClr val="4472C4"/>
            </a:solidFill>
          </a:ln>
        </p:spPr>
        <p:txBody>
          <a:bodyPr vert="horz" lIns="91440" tIns="45720" rIns="91440" bIns="45720" rtlCol="0" anchor="b" anchorCtr="0">
            <a:normAutofit fontScale="97500" lnSpcReduction="10000"/>
          </a:bodyPr>
          <a:lstStyle>
            <a:lvl1pPr algn="l" defTabSz="914400" rtl="0" eaLnBrk="1" latinLnBrk="0" hangingPunct="1">
              <a:lnSpc>
                <a:spcPct val="90000"/>
              </a:lnSpc>
              <a:spcBef>
                <a:spcPct val="0"/>
              </a:spcBef>
              <a:buNone/>
              <a:defRPr sz="3200" kern="1200" spc="-100" baseline="0">
                <a:solidFill>
                  <a:schemeClr val="accent2"/>
                </a:solidFill>
                <a:latin typeface="+mj-lt"/>
                <a:ea typeface="+mj-ea"/>
                <a:cs typeface="+mj-cs"/>
              </a:defRPr>
            </a:lvl1pPr>
          </a:lstStyle>
          <a:p>
            <a:pPr algn="ctr"/>
            <a:r>
              <a:rPr lang="en-US" sz="2800"/>
              <a:t>Luca</a:t>
            </a:r>
            <a:r>
              <a:rPr lang="en-US" sz="2000"/>
              <a:t>:  8-year-old Doberman with acral lick granuloma due to stressful move.  Patient was on oral steroids with no positive effect, E-collar prior to </a:t>
            </a:r>
            <a:r>
              <a:rPr lang="en-US" sz="2000" err="1"/>
              <a:t>Phovia</a:t>
            </a:r>
            <a:r>
              <a:rPr lang="en-US" sz="2000"/>
              <a:t> Application</a:t>
            </a:r>
            <a:endParaRPr lang="en-US"/>
          </a:p>
        </p:txBody>
      </p:sp>
      <p:sp>
        <p:nvSpPr>
          <p:cNvPr id="3" name="TextBox 2">
            <a:extLst>
              <a:ext uri="{FF2B5EF4-FFF2-40B4-BE49-F238E27FC236}">
                <a16:creationId xmlns:a16="http://schemas.microsoft.com/office/drawing/2014/main" id="{2ECF8CEC-D833-8F65-3849-FF3C87DBD284}"/>
              </a:ext>
            </a:extLst>
          </p:cNvPr>
          <p:cNvSpPr txBox="1"/>
          <p:nvPr/>
        </p:nvSpPr>
        <p:spPr>
          <a:xfrm>
            <a:off x="1152525" y="5724524"/>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accent3"/>
                </a:solidFill>
              </a:rPr>
              <a:t>JANUARY 16, 2022</a:t>
            </a:r>
          </a:p>
        </p:txBody>
      </p:sp>
      <p:sp>
        <p:nvSpPr>
          <p:cNvPr id="10" name="TextBox 9">
            <a:extLst>
              <a:ext uri="{FF2B5EF4-FFF2-40B4-BE49-F238E27FC236}">
                <a16:creationId xmlns:a16="http://schemas.microsoft.com/office/drawing/2014/main" id="{A560D870-0F66-E489-BD0C-0F7B06169E70}"/>
              </a:ext>
            </a:extLst>
          </p:cNvPr>
          <p:cNvSpPr txBox="1"/>
          <p:nvPr/>
        </p:nvSpPr>
        <p:spPr>
          <a:xfrm>
            <a:off x="5069681" y="5724524"/>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accent3"/>
                </a:solidFill>
              </a:rPr>
              <a:t>FEBRUARY 10, 2022</a:t>
            </a:r>
          </a:p>
        </p:txBody>
      </p:sp>
      <p:sp>
        <p:nvSpPr>
          <p:cNvPr id="11" name="TextBox 10">
            <a:extLst>
              <a:ext uri="{FF2B5EF4-FFF2-40B4-BE49-F238E27FC236}">
                <a16:creationId xmlns:a16="http://schemas.microsoft.com/office/drawing/2014/main" id="{008F33A6-90F6-8285-B642-53B5CA38F0D8}"/>
              </a:ext>
            </a:extLst>
          </p:cNvPr>
          <p:cNvSpPr txBox="1"/>
          <p:nvPr/>
        </p:nvSpPr>
        <p:spPr>
          <a:xfrm>
            <a:off x="8903493" y="5724524"/>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accent3"/>
                </a:solidFill>
              </a:rPr>
              <a:t>FEBRUARY 16, 2022</a:t>
            </a:r>
          </a:p>
        </p:txBody>
      </p:sp>
      <p:sp>
        <p:nvSpPr>
          <p:cNvPr id="13" name="Rectangle 12">
            <a:extLst>
              <a:ext uri="{FF2B5EF4-FFF2-40B4-BE49-F238E27FC236}">
                <a16:creationId xmlns:a16="http://schemas.microsoft.com/office/drawing/2014/main" id="{EF4534FB-39BB-944C-419E-F6E94061126E}"/>
              </a:ext>
            </a:extLst>
          </p:cNvPr>
          <p:cNvSpPr/>
          <p:nvPr/>
        </p:nvSpPr>
        <p:spPr>
          <a:xfrm>
            <a:off x="304799" y="1257299"/>
            <a:ext cx="11418093" cy="4941093"/>
          </a:xfrm>
          <a:prstGeom prst="rect">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777A0374-80A9-4DE8-A5F5-BBE9DA40B1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340729905"/>
      </p:ext>
    </p:extLst>
  </p:cSld>
  <p:clrMapOvr>
    <a:masterClrMapping/>
  </p:clrMapOvr>
  <mc:AlternateContent xmlns:mc="http://schemas.openxmlformats.org/markup-compatibility/2006" xmlns:p14="http://schemas.microsoft.com/office/powerpoint/2010/main">
    <mc:Choice Requires="p14">
      <p:transition spd="slow" p14:dur="2000" advTm="64383"/>
    </mc:Choice>
    <mc:Fallback xmlns="">
      <p:transition spd="slow" advTm="64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701519D-A080-44B6-B017-EDA697F74621}"/>
              </a:ext>
            </a:extLst>
          </p:cNvPr>
          <p:cNvPicPr>
            <a:picLocks noChangeAspect="1"/>
          </p:cNvPicPr>
          <p:nvPr/>
        </p:nvPicPr>
        <p:blipFill>
          <a:blip r:embed="rId5"/>
          <a:stretch>
            <a:fillRect/>
          </a:stretch>
        </p:blipFill>
        <p:spPr>
          <a:xfrm>
            <a:off x="398720" y="942287"/>
            <a:ext cx="4156212" cy="5438103"/>
          </a:xfrm>
          <a:prstGeom prst="rect">
            <a:avLst/>
          </a:prstGeom>
          <a:solidFill>
            <a:schemeClr val="tx1"/>
          </a:solidFill>
        </p:spPr>
      </p:pic>
      <p:sp>
        <p:nvSpPr>
          <p:cNvPr id="9" name="Rectangle 8">
            <a:extLst>
              <a:ext uri="{FF2B5EF4-FFF2-40B4-BE49-F238E27FC236}">
                <a16:creationId xmlns:a16="http://schemas.microsoft.com/office/drawing/2014/main" id="{02B16AA7-407F-4B66-88AC-C8A8BFED8F05}"/>
              </a:ext>
            </a:extLst>
          </p:cNvPr>
          <p:cNvSpPr/>
          <p:nvPr/>
        </p:nvSpPr>
        <p:spPr>
          <a:xfrm>
            <a:off x="4460031" y="942287"/>
            <a:ext cx="7422651" cy="5428568"/>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ECF8CEC-D833-8F65-3849-FF3C87DBD284}"/>
              </a:ext>
            </a:extLst>
          </p:cNvPr>
          <p:cNvSpPr txBox="1"/>
          <p:nvPr/>
        </p:nvSpPr>
        <p:spPr>
          <a:xfrm>
            <a:off x="1152525" y="5724524"/>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accent3"/>
                </a:solidFill>
              </a:rPr>
              <a:t>JANUARY 16, 2022</a:t>
            </a:r>
          </a:p>
        </p:txBody>
      </p:sp>
      <p:pic>
        <p:nvPicPr>
          <p:cNvPr id="19" name="Picture 14" descr="A picture containing dog, indoor, mammal&#10;&#10;Description automatically generated">
            <a:extLst>
              <a:ext uri="{FF2B5EF4-FFF2-40B4-BE49-F238E27FC236}">
                <a16:creationId xmlns:a16="http://schemas.microsoft.com/office/drawing/2014/main" id="{AFADD719-95D7-09DA-E9F3-7A2FBD19D63F}"/>
              </a:ext>
            </a:extLst>
          </p:cNvPr>
          <p:cNvPicPr>
            <a:picLocks noChangeAspect="1"/>
          </p:cNvPicPr>
          <p:nvPr/>
        </p:nvPicPr>
        <p:blipFill rotWithShape="1">
          <a:blip r:embed="rId6"/>
          <a:srcRect l="21622" r="16602" b="-30"/>
          <a:stretch/>
        </p:blipFill>
        <p:spPr>
          <a:xfrm>
            <a:off x="6375708" y="1001747"/>
            <a:ext cx="2218266" cy="2705147"/>
          </a:xfrm>
          <a:prstGeom prst="rect">
            <a:avLst/>
          </a:prstGeom>
        </p:spPr>
      </p:pic>
      <p:pic>
        <p:nvPicPr>
          <p:cNvPr id="21" name="Picture 6">
            <a:extLst>
              <a:ext uri="{FF2B5EF4-FFF2-40B4-BE49-F238E27FC236}">
                <a16:creationId xmlns:a16="http://schemas.microsoft.com/office/drawing/2014/main" id="{CA9551E5-15A0-BFF6-C2B3-80241C9E71D9}"/>
              </a:ext>
            </a:extLst>
          </p:cNvPr>
          <p:cNvPicPr>
            <a:picLocks noChangeAspect="1"/>
          </p:cNvPicPr>
          <p:nvPr/>
        </p:nvPicPr>
        <p:blipFill rotWithShape="1">
          <a:blip r:embed="rId7"/>
          <a:srcRect l="1" t="16446" r="-308" b="26498"/>
          <a:stretch/>
        </p:blipFill>
        <p:spPr>
          <a:xfrm rot="5400000">
            <a:off x="477114" y="2909403"/>
            <a:ext cx="3795289" cy="2878383"/>
          </a:xfrm>
          <a:prstGeom prst="rect">
            <a:avLst/>
          </a:prstGeom>
        </p:spPr>
      </p:pic>
      <p:pic>
        <p:nvPicPr>
          <p:cNvPr id="7" name="Picture 7">
            <a:extLst>
              <a:ext uri="{FF2B5EF4-FFF2-40B4-BE49-F238E27FC236}">
                <a16:creationId xmlns:a16="http://schemas.microsoft.com/office/drawing/2014/main" id="{3A3220F2-773B-C07A-F43C-ED96637421DC}"/>
              </a:ext>
            </a:extLst>
          </p:cNvPr>
          <p:cNvPicPr>
            <a:picLocks noChangeAspect="1"/>
          </p:cNvPicPr>
          <p:nvPr/>
        </p:nvPicPr>
        <p:blipFill rotWithShape="1">
          <a:blip r:embed="rId8"/>
          <a:srcRect l="20463" t="-973" r="-386" b="1873"/>
          <a:stretch/>
        </p:blipFill>
        <p:spPr>
          <a:xfrm>
            <a:off x="8791604" y="1001747"/>
            <a:ext cx="2877628" cy="2673882"/>
          </a:xfrm>
          <a:prstGeom prst="rect">
            <a:avLst/>
          </a:prstGeom>
        </p:spPr>
      </p:pic>
      <p:pic>
        <p:nvPicPr>
          <p:cNvPr id="22" name="Picture 22">
            <a:extLst>
              <a:ext uri="{FF2B5EF4-FFF2-40B4-BE49-F238E27FC236}">
                <a16:creationId xmlns:a16="http://schemas.microsoft.com/office/drawing/2014/main" id="{474ED00C-0D26-F7CB-9071-73BF666791FE}"/>
              </a:ext>
            </a:extLst>
          </p:cNvPr>
          <p:cNvPicPr>
            <a:picLocks noChangeAspect="1"/>
          </p:cNvPicPr>
          <p:nvPr/>
        </p:nvPicPr>
        <p:blipFill>
          <a:blip r:embed="rId9"/>
          <a:stretch>
            <a:fillRect/>
          </a:stretch>
        </p:blipFill>
        <p:spPr>
          <a:xfrm>
            <a:off x="4957325" y="3869642"/>
            <a:ext cx="1824305" cy="2455117"/>
          </a:xfrm>
          <a:prstGeom prst="rect">
            <a:avLst/>
          </a:prstGeom>
        </p:spPr>
      </p:pic>
      <p:pic>
        <p:nvPicPr>
          <p:cNvPr id="23" name="Picture 23" descr="A picture containing indoor&#10;&#10;Description automatically generated">
            <a:extLst>
              <a:ext uri="{FF2B5EF4-FFF2-40B4-BE49-F238E27FC236}">
                <a16:creationId xmlns:a16="http://schemas.microsoft.com/office/drawing/2014/main" id="{9789966E-37E0-1CFB-C68C-BAFC39BB7244}"/>
              </a:ext>
            </a:extLst>
          </p:cNvPr>
          <p:cNvPicPr>
            <a:picLocks noChangeAspect="1"/>
          </p:cNvPicPr>
          <p:nvPr/>
        </p:nvPicPr>
        <p:blipFill>
          <a:blip r:embed="rId10"/>
          <a:stretch>
            <a:fillRect/>
          </a:stretch>
        </p:blipFill>
        <p:spPr>
          <a:xfrm>
            <a:off x="6963216" y="3859302"/>
            <a:ext cx="1824304" cy="2465457"/>
          </a:xfrm>
          <a:prstGeom prst="rect">
            <a:avLst/>
          </a:prstGeom>
        </p:spPr>
      </p:pic>
      <p:pic>
        <p:nvPicPr>
          <p:cNvPr id="25" name="Picture 25" descr="A picture containing text, indoor&#10;&#10;Description automatically generated">
            <a:extLst>
              <a:ext uri="{FF2B5EF4-FFF2-40B4-BE49-F238E27FC236}">
                <a16:creationId xmlns:a16="http://schemas.microsoft.com/office/drawing/2014/main" id="{3179E89A-2750-7576-5C3B-15BDFBD2F8D4}"/>
              </a:ext>
            </a:extLst>
          </p:cNvPr>
          <p:cNvPicPr>
            <a:picLocks noChangeAspect="1"/>
          </p:cNvPicPr>
          <p:nvPr/>
        </p:nvPicPr>
        <p:blipFill rotWithShape="1">
          <a:blip r:embed="rId11"/>
          <a:srcRect l="15058" r="-386" b="679"/>
          <a:stretch/>
        </p:blipFill>
        <p:spPr>
          <a:xfrm>
            <a:off x="8952002" y="3887498"/>
            <a:ext cx="2743200" cy="2455117"/>
          </a:xfrm>
          <a:prstGeom prst="rect">
            <a:avLst/>
          </a:prstGeom>
        </p:spPr>
      </p:pic>
      <p:sp>
        <p:nvSpPr>
          <p:cNvPr id="26" name="TextBox 25">
            <a:extLst>
              <a:ext uri="{FF2B5EF4-FFF2-40B4-BE49-F238E27FC236}">
                <a16:creationId xmlns:a16="http://schemas.microsoft.com/office/drawing/2014/main" id="{E48133C8-85C7-8EE1-CE22-08D803C5CA26}"/>
              </a:ext>
            </a:extLst>
          </p:cNvPr>
          <p:cNvSpPr txBox="1"/>
          <p:nvPr/>
        </p:nvSpPr>
        <p:spPr>
          <a:xfrm>
            <a:off x="935567" y="312938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chemeClr val="bg1"/>
              </a:solidFill>
            </a:endParaRPr>
          </a:p>
        </p:txBody>
      </p:sp>
      <p:sp>
        <p:nvSpPr>
          <p:cNvPr id="10" name="TextBox 9">
            <a:extLst>
              <a:ext uri="{FF2B5EF4-FFF2-40B4-BE49-F238E27FC236}">
                <a16:creationId xmlns:a16="http://schemas.microsoft.com/office/drawing/2014/main" id="{A560D870-0F66-E489-BD0C-0F7B06169E70}"/>
              </a:ext>
            </a:extLst>
          </p:cNvPr>
          <p:cNvSpPr txBox="1"/>
          <p:nvPr/>
        </p:nvSpPr>
        <p:spPr>
          <a:xfrm>
            <a:off x="5004109" y="5986205"/>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bg1"/>
                </a:solidFill>
              </a:rPr>
              <a:t>JANUARY 4, 2022</a:t>
            </a:r>
          </a:p>
        </p:txBody>
      </p:sp>
      <p:sp>
        <p:nvSpPr>
          <p:cNvPr id="30" name="TextBox 29">
            <a:extLst>
              <a:ext uri="{FF2B5EF4-FFF2-40B4-BE49-F238E27FC236}">
                <a16:creationId xmlns:a16="http://schemas.microsoft.com/office/drawing/2014/main" id="{38E2BE39-D978-AE55-8057-7570160580ED}"/>
              </a:ext>
            </a:extLst>
          </p:cNvPr>
          <p:cNvSpPr txBox="1"/>
          <p:nvPr/>
        </p:nvSpPr>
        <p:spPr>
          <a:xfrm>
            <a:off x="1267655" y="1600051"/>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bg1"/>
                </a:solidFill>
              </a:rPr>
              <a:t>DECEMBER 15, 2021</a:t>
            </a:r>
          </a:p>
        </p:txBody>
      </p:sp>
      <p:sp>
        <p:nvSpPr>
          <p:cNvPr id="31" name="TextBox 30">
            <a:extLst>
              <a:ext uri="{FF2B5EF4-FFF2-40B4-BE49-F238E27FC236}">
                <a16:creationId xmlns:a16="http://schemas.microsoft.com/office/drawing/2014/main" id="{3C782731-209D-54F2-01B9-55EF3009A057}"/>
              </a:ext>
            </a:extLst>
          </p:cNvPr>
          <p:cNvSpPr txBox="1"/>
          <p:nvPr/>
        </p:nvSpPr>
        <p:spPr>
          <a:xfrm>
            <a:off x="6503768" y="969265"/>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bg1"/>
                </a:solidFill>
              </a:rPr>
              <a:t>DECEMBER 27, 2021</a:t>
            </a:r>
          </a:p>
        </p:txBody>
      </p:sp>
      <p:sp>
        <p:nvSpPr>
          <p:cNvPr id="35" name="TextBox 34">
            <a:extLst>
              <a:ext uri="{FF2B5EF4-FFF2-40B4-BE49-F238E27FC236}">
                <a16:creationId xmlns:a16="http://schemas.microsoft.com/office/drawing/2014/main" id="{58CCA143-B987-31CF-819E-B0ACEB002C00}"/>
              </a:ext>
            </a:extLst>
          </p:cNvPr>
          <p:cNvSpPr txBox="1"/>
          <p:nvPr/>
        </p:nvSpPr>
        <p:spPr>
          <a:xfrm>
            <a:off x="9128900" y="955145"/>
            <a:ext cx="275378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bg1"/>
                </a:solidFill>
              </a:rPr>
              <a:t>DECEMBER 30, 2021</a:t>
            </a:r>
          </a:p>
        </p:txBody>
      </p:sp>
      <p:sp>
        <p:nvSpPr>
          <p:cNvPr id="36" name="TextBox 35">
            <a:extLst>
              <a:ext uri="{FF2B5EF4-FFF2-40B4-BE49-F238E27FC236}">
                <a16:creationId xmlns:a16="http://schemas.microsoft.com/office/drawing/2014/main" id="{B247FC7C-DB0D-9C84-7CC6-E7A77C1A2195}"/>
              </a:ext>
            </a:extLst>
          </p:cNvPr>
          <p:cNvSpPr txBox="1"/>
          <p:nvPr/>
        </p:nvSpPr>
        <p:spPr>
          <a:xfrm>
            <a:off x="6978249" y="6018181"/>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bg1"/>
                </a:solidFill>
              </a:rPr>
              <a:t>JANUARY 12, 2022</a:t>
            </a:r>
          </a:p>
        </p:txBody>
      </p:sp>
      <p:sp>
        <p:nvSpPr>
          <p:cNvPr id="37" name="TextBox 36">
            <a:extLst>
              <a:ext uri="{FF2B5EF4-FFF2-40B4-BE49-F238E27FC236}">
                <a16:creationId xmlns:a16="http://schemas.microsoft.com/office/drawing/2014/main" id="{BE48AED4-D830-8076-B76D-9A4563141070}"/>
              </a:ext>
            </a:extLst>
          </p:cNvPr>
          <p:cNvSpPr txBox="1"/>
          <p:nvPr/>
        </p:nvSpPr>
        <p:spPr>
          <a:xfrm>
            <a:off x="9667875" y="6032301"/>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bg1"/>
                </a:solidFill>
              </a:rPr>
              <a:t>MAY 17, 2022</a:t>
            </a:r>
          </a:p>
        </p:txBody>
      </p:sp>
      <p:sp>
        <p:nvSpPr>
          <p:cNvPr id="27" name="Content Placeholder 3">
            <a:extLst>
              <a:ext uri="{FF2B5EF4-FFF2-40B4-BE49-F238E27FC236}">
                <a16:creationId xmlns:a16="http://schemas.microsoft.com/office/drawing/2014/main" id="{A5DF87D9-0520-4842-ADC1-99B944C092B3}"/>
              </a:ext>
            </a:extLst>
          </p:cNvPr>
          <p:cNvSpPr>
            <a:spLocks noGrp="1"/>
          </p:cNvSpPr>
          <p:nvPr>
            <p:ph idx="1"/>
          </p:nvPr>
        </p:nvSpPr>
        <p:spPr>
          <a:xfrm>
            <a:off x="398720" y="309495"/>
            <a:ext cx="11483962" cy="516204"/>
          </a:xfrm>
          <a:ln>
            <a:solidFill>
              <a:schemeClr val="tx2"/>
            </a:solidFill>
          </a:ln>
        </p:spPr>
        <p:txBody>
          <a:bodyPr>
            <a:normAutofit fontScale="92500" lnSpcReduction="10000"/>
          </a:bodyPr>
          <a:lstStyle/>
          <a:p>
            <a:pPr marL="0" indent="0">
              <a:buNone/>
            </a:pPr>
            <a:r>
              <a:rPr lang="en-US"/>
              <a:t>Billie Shannon - 5 Weeks of Phovia Treatment</a:t>
            </a:r>
          </a:p>
        </p:txBody>
      </p:sp>
      <p:pic>
        <p:nvPicPr>
          <p:cNvPr id="4" name="Audio 3">
            <a:hlinkClick r:id="" action="ppaction://media"/>
            <a:extLst>
              <a:ext uri="{FF2B5EF4-FFF2-40B4-BE49-F238E27FC236}">
                <a16:creationId xmlns:a16="http://schemas.microsoft.com/office/drawing/2014/main" id="{CC5CE001-CA4B-432C-B987-93C6141D48E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44611203"/>
      </p:ext>
    </p:extLst>
  </p:cSld>
  <p:clrMapOvr>
    <a:masterClrMapping/>
  </p:clrMapOvr>
  <mc:AlternateContent xmlns:mc="http://schemas.openxmlformats.org/markup-compatibility/2006" xmlns:p14="http://schemas.microsoft.com/office/powerpoint/2010/main">
    <mc:Choice Requires="p14">
      <p:transition spd="slow" p14:dur="2000" advTm="251794"/>
    </mc:Choice>
    <mc:Fallback xmlns="">
      <p:transition spd="slow" advTm="251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Phovia Mode-of-Action">
            <a:hlinkClick r:id="" action="ppaction://media"/>
            <a:extLst>
              <a:ext uri="{FF2B5EF4-FFF2-40B4-BE49-F238E27FC236}">
                <a16:creationId xmlns:a16="http://schemas.microsoft.com/office/drawing/2014/main" id="{0AC1892C-9FEB-43CF-A59A-5A39667F0CB1}"/>
              </a:ext>
            </a:extLst>
          </p:cNvPr>
          <p:cNvPicPr>
            <a:picLocks noGrp="1" noRot="1" noChangeAspect="1"/>
          </p:cNvPicPr>
          <p:nvPr>
            <p:ph idx="1"/>
            <a:videoFile r:link="rId1"/>
          </p:nvPr>
        </p:nvPicPr>
        <p:blipFill>
          <a:blip r:embed="rId6"/>
          <a:stretch>
            <a:fillRect/>
          </a:stretch>
        </p:blipFill>
        <p:spPr>
          <a:xfrm>
            <a:off x="1013705" y="557045"/>
            <a:ext cx="10147135" cy="5707763"/>
          </a:xfrm>
          <a:prstGeom prst="rect">
            <a:avLst/>
          </a:prstGeom>
        </p:spPr>
      </p:pic>
      <p:sp>
        <p:nvSpPr>
          <p:cNvPr id="7" name="Title 1">
            <a:extLst>
              <a:ext uri="{FF2B5EF4-FFF2-40B4-BE49-F238E27FC236}">
                <a16:creationId xmlns:a16="http://schemas.microsoft.com/office/drawing/2014/main" id="{55FC44C4-3B57-4E75-BF61-F524EC38D9AB}"/>
              </a:ext>
            </a:extLst>
          </p:cNvPr>
          <p:cNvSpPr txBox="1">
            <a:spLocks/>
          </p:cNvSpPr>
          <p:nvPr/>
        </p:nvSpPr>
        <p:spPr>
          <a:xfrm>
            <a:off x="146366" y="22655"/>
            <a:ext cx="11426595" cy="516673"/>
          </a:xfrm>
          <a:prstGeom prst="rect">
            <a:avLst/>
          </a:prstGeom>
        </p:spPr>
        <p:txBody>
          <a:bodyPr vert="horz" lIns="91440" tIns="45720" rIns="91440" bIns="45720" rtlCol="0" anchor="b" anchorCtr="0">
            <a:normAutofit fontScale="97500"/>
          </a:bodyPr>
          <a:lstStyle>
            <a:lvl1pPr algn="l" defTabSz="914400" rtl="0" eaLnBrk="1" latinLnBrk="0" hangingPunct="1">
              <a:lnSpc>
                <a:spcPct val="90000"/>
              </a:lnSpc>
              <a:spcBef>
                <a:spcPct val="0"/>
              </a:spcBef>
              <a:buNone/>
              <a:defRPr sz="3200" kern="1200" spc="-100" baseline="0">
                <a:solidFill>
                  <a:schemeClr val="accent2"/>
                </a:solidFill>
                <a:latin typeface="+mj-lt"/>
                <a:ea typeface="+mj-ea"/>
                <a:cs typeface="+mj-cs"/>
              </a:defRPr>
            </a:lvl1pPr>
          </a:lstStyle>
          <a:p>
            <a:r>
              <a:rPr lang="en-US" sz="2800"/>
              <a:t>Mode of Action Video</a:t>
            </a:r>
          </a:p>
        </p:txBody>
      </p:sp>
      <p:pic>
        <p:nvPicPr>
          <p:cNvPr id="4" name="Audio 3">
            <a:hlinkClick r:id="" action="ppaction://media"/>
            <a:extLst>
              <a:ext uri="{FF2B5EF4-FFF2-40B4-BE49-F238E27FC236}">
                <a16:creationId xmlns:a16="http://schemas.microsoft.com/office/drawing/2014/main" id="{9F2959AC-9C6A-468D-A266-4C0A1F3ECD2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54944736"/>
      </p:ext>
    </p:extLst>
  </p:cSld>
  <p:clrMapOvr>
    <a:masterClrMapping/>
  </p:clrMapOvr>
  <mc:AlternateContent xmlns:mc="http://schemas.openxmlformats.org/markup-compatibility/2006" xmlns:p14="http://schemas.microsoft.com/office/powerpoint/2010/main">
    <mc:Choice Requires="p14">
      <p:transition spd="slow" p14:dur="2000" advTm="10946"/>
    </mc:Choice>
    <mc:Fallback xmlns="">
      <p:transition spd="slow" advTm="10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60374C-170F-C4D7-6F14-C53EFEDB0030}"/>
              </a:ext>
            </a:extLst>
          </p:cNvPr>
          <p:cNvSpPr>
            <a:spLocks noGrp="1"/>
          </p:cNvSpPr>
          <p:nvPr>
            <p:ph type="title"/>
          </p:nvPr>
        </p:nvSpPr>
        <p:spPr>
          <a:xfrm>
            <a:off x="172894" y="424824"/>
            <a:ext cx="11828762" cy="701449"/>
          </a:xfrm>
          <a:ln>
            <a:solidFill>
              <a:srgbClr val="4472C4"/>
            </a:solidFill>
          </a:ln>
        </p:spPr>
        <p:txBody>
          <a:bodyPr/>
          <a:lstStyle/>
          <a:p>
            <a:r>
              <a:rPr lang="en-US"/>
              <a:t>Ventral Pyoderma – Billie</a:t>
            </a:r>
          </a:p>
        </p:txBody>
      </p:sp>
      <p:pic>
        <p:nvPicPr>
          <p:cNvPr id="8" name="Picture 15" descr="A picture containing person, person&#10;&#10;Description automatically generated">
            <a:extLst>
              <a:ext uri="{FF2B5EF4-FFF2-40B4-BE49-F238E27FC236}">
                <a16:creationId xmlns:a16="http://schemas.microsoft.com/office/drawing/2014/main" id="{E79018D1-C5DB-5B65-6AB4-7501096AD112}"/>
              </a:ext>
            </a:extLst>
          </p:cNvPr>
          <p:cNvPicPr>
            <a:picLocks noGrp="1" noChangeAspect="1"/>
          </p:cNvPicPr>
          <p:nvPr>
            <p:ph idx="1"/>
          </p:nvPr>
        </p:nvPicPr>
        <p:blipFill rotWithShape="1">
          <a:blip r:embed="rId5"/>
          <a:srcRect t="323" r="12595" b="60"/>
          <a:stretch/>
        </p:blipFill>
        <p:spPr>
          <a:xfrm>
            <a:off x="7139258" y="1930797"/>
            <a:ext cx="2383101" cy="3689010"/>
          </a:xfrm>
        </p:spPr>
      </p:pic>
      <p:sp>
        <p:nvSpPr>
          <p:cNvPr id="3" name="TextBox 2">
            <a:extLst>
              <a:ext uri="{FF2B5EF4-FFF2-40B4-BE49-F238E27FC236}">
                <a16:creationId xmlns:a16="http://schemas.microsoft.com/office/drawing/2014/main" id="{2ECF8CEC-D833-8F65-3849-FF3C87DBD284}"/>
              </a:ext>
            </a:extLst>
          </p:cNvPr>
          <p:cNvSpPr txBox="1"/>
          <p:nvPr/>
        </p:nvSpPr>
        <p:spPr>
          <a:xfrm>
            <a:off x="475192" y="5639858"/>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accent3"/>
                </a:solidFill>
              </a:rPr>
              <a:t>DECEMBER 15, 2021</a:t>
            </a:r>
          </a:p>
        </p:txBody>
      </p:sp>
      <p:sp>
        <p:nvSpPr>
          <p:cNvPr id="11" name="TextBox 10">
            <a:extLst>
              <a:ext uri="{FF2B5EF4-FFF2-40B4-BE49-F238E27FC236}">
                <a16:creationId xmlns:a16="http://schemas.microsoft.com/office/drawing/2014/main" id="{008F33A6-90F6-8285-B642-53B5CA38F0D8}"/>
              </a:ext>
            </a:extLst>
          </p:cNvPr>
          <p:cNvSpPr txBox="1"/>
          <p:nvPr/>
        </p:nvSpPr>
        <p:spPr>
          <a:xfrm>
            <a:off x="10014745" y="5608107"/>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accent3"/>
                </a:solidFill>
              </a:rPr>
              <a:t>MAY 17, 2022</a:t>
            </a:r>
          </a:p>
        </p:txBody>
      </p:sp>
      <p:sp>
        <p:nvSpPr>
          <p:cNvPr id="13" name="Rectangle 12">
            <a:extLst>
              <a:ext uri="{FF2B5EF4-FFF2-40B4-BE49-F238E27FC236}">
                <a16:creationId xmlns:a16="http://schemas.microsoft.com/office/drawing/2014/main" id="{EF4534FB-39BB-944C-419E-F6E94061126E}"/>
              </a:ext>
            </a:extLst>
          </p:cNvPr>
          <p:cNvSpPr/>
          <p:nvPr/>
        </p:nvSpPr>
        <p:spPr>
          <a:xfrm>
            <a:off x="177799" y="1310216"/>
            <a:ext cx="11830843" cy="4941093"/>
          </a:xfrm>
          <a:prstGeom prst="rect">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7">
            <a:extLst>
              <a:ext uri="{FF2B5EF4-FFF2-40B4-BE49-F238E27FC236}">
                <a16:creationId xmlns:a16="http://schemas.microsoft.com/office/drawing/2014/main" id="{463D8317-46B7-24CE-FE61-E1ACECFD3E21}"/>
              </a:ext>
            </a:extLst>
          </p:cNvPr>
          <p:cNvPicPr>
            <a:picLocks noChangeAspect="1"/>
          </p:cNvPicPr>
          <p:nvPr/>
        </p:nvPicPr>
        <p:blipFill rotWithShape="1">
          <a:blip r:embed="rId6"/>
          <a:srcRect l="13410" t="-349" r="10728"/>
          <a:stretch/>
        </p:blipFill>
        <p:spPr>
          <a:xfrm>
            <a:off x="374652" y="1920789"/>
            <a:ext cx="2097117" cy="3699059"/>
          </a:xfrm>
          <a:prstGeom prst="rect">
            <a:avLst/>
          </a:prstGeom>
        </p:spPr>
      </p:pic>
      <p:pic>
        <p:nvPicPr>
          <p:cNvPr id="2" name="Picture 5" descr="A picture containing indoor, dog&#10;&#10;Description automatically generated">
            <a:extLst>
              <a:ext uri="{FF2B5EF4-FFF2-40B4-BE49-F238E27FC236}">
                <a16:creationId xmlns:a16="http://schemas.microsoft.com/office/drawing/2014/main" id="{36AD1D67-CFA8-A53C-E156-E543C036EC6C}"/>
              </a:ext>
            </a:extLst>
          </p:cNvPr>
          <p:cNvPicPr>
            <a:picLocks noChangeAspect="1"/>
          </p:cNvPicPr>
          <p:nvPr/>
        </p:nvPicPr>
        <p:blipFill rotWithShape="1">
          <a:blip r:embed="rId7"/>
          <a:srcRect l="20463" t="89" r="-386" b="324"/>
          <a:stretch/>
        </p:blipFill>
        <p:spPr>
          <a:xfrm>
            <a:off x="9603318" y="1919654"/>
            <a:ext cx="2192445" cy="3687390"/>
          </a:xfrm>
          <a:prstGeom prst="rect">
            <a:avLst/>
          </a:prstGeom>
        </p:spPr>
      </p:pic>
      <p:pic>
        <p:nvPicPr>
          <p:cNvPr id="18" name="Picture 18" descr="A picture containing person&#10;&#10;Description automatically generated">
            <a:extLst>
              <a:ext uri="{FF2B5EF4-FFF2-40B4-BE49-F238E27FC236}">
                <a16:creationId xmlns:a16="http://schemas.microsoft.com/office/drawing/2014/main" id="{507A24C7-0D56-A451-ADE4-9BE141CE86DD}"/>
              </a:ext>
            </a:extLst>
          </p:cNvPr>
          <p:cNvPicPr>
            <a:picLocks noChangeAspect="1"/>
          </p:cNvPicPr>
          <p:nvPr/>
        </p:nvPicPr>
        <p:blipFill rotWithShape="1">
          <a:blip r:embed="rId8"/>
          <a:srcRect l="-245" r="16794" b="-290"/>
          <a:stretch/>
        </p:blipFill>
        <p:spPr>
          <a:xfrm>
            <a:off x="2578711" y="1929344"/>
            <a:ext cx="2317499" cy="3708413"/>
          </a:xfrm>
          <a:prstGeom prst="rect">
            <a:avLst/>
          </a:prstGeom>
        </p:spPr>
      </p:pic>
      <p:sp>
        <p:nvSpPr>
          <p:cNvPr id="10" name="TextBox 9">
            <a:extLst>
              <a:ext uri="{FF2B5EF4-FFF2-40B4-BE49-F238E27FC236}">
                <a16:creationId xmlns:a16="http://schemas.microsoft.com/office/drawing/2014/main" id="{A560D870-0F66-E489-BD0C-0F7B06169E70}"/>
              </a:ext>
            </a:extLst>
          </p:cNvPr>
          <p:cNvSpPr txBox="1"/>
          <p:nvPr/>
        </p:nvSpPr>
        <p:spPr>
          <a:xfrm>
            <a:off x="7493266" y="5629275"/>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accent3"/>
                </a:solidFill>
              </a:rPr>
              <a:t>JANUARY 12, 2022</a:t>
            </a:r>
          </a:p>
        </p:txBody>
      </p:sp>
      <p:pic>
        <p:nvPicPr>
          <p:cNvPr id="5" name="Picture 5" descr="A picture containing person, person, indoor&#10;&#10;Description automatically generated">
            <a:extLst>
              <a:ext uri="{FF2B5EF4-FFF2-40B4-BE49-F238E27FC236}">
                <a16:creationId xmlns:a16="http://schemas.microsoft.com/office/drawing/2014/main" id="{D3D33B73-B7F8-BD1E-4B08-7DEE9495767B}"/>
              </a:ext>
            </a:extLst>
          </p:cNvPr>
          <p:cNvPicPr>
            <a:picLocks noChangeAspect="1"/>
          </p:cNvPicPr>
          <p:nvPr/>
        </p:nvPicPr>
        <p:blipFill rotWithShape="1">
          <a:blip r:embed="rId9"/>
          <a:srcRect l="43" t="662" r="19421"/>
          <a:stretch/>
        </p:blipFill>
        <p:spPr>
          <a:xfrm>
            <a:off x="4969987" y="1929254"/>
            <a:ext cx="2083811" cy="3701081"/>
          </a:xfrm>
          <a:prstGeom prst="rect">
            <a:avLst/>
          </a:prstGeom>
        </p:spPr>
      </p:pic>
      <p:sp>
        <p:nvSpPr>
          <p:cNvPr id="14" name="TextBox 13">
            <a:extLst>
              <a:ext uri="{FF2B5EF4-FFF2-40B4-BE49-F238E27FC236}">
                <a16:creationId xmlns:a16="http://schemas.microsoft.com/office/drawing/2014/main" id="{3A1ED81A-D31B-F0E0-01E4-97D0EA9B2BE3}"/>
              </a:ext>
            </a:extLst>
          </p:cNvPr>
          <p:cNvSpPr txBox="1"/>
          <p:nvPr/>
        </p:nvSpPr>
        <p:spPr>
          <a:xfrm>
            <a:off x="2814108" y="5639857"/>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accent3"/>
                </a:solidFill>
              </a:rPr>
              <a:t>DECEMBER 30, 2021</a:t>
            </a:r>
          </a:p>
        </p:txBody>
      </p:sp>
      <p:sp>
        <p:nvSpPr>
          <p:cNvPr id="17" name="TextBox 16">
            <a:extLst>
              <a:ext uri="{FF2B5EF4-FFF2-40B4-BE49-F238E27FC236}">
                <a16:creationId xmlns:a16="http://schemas.microsoft.com/office/drawing/2014/main" id="{0B8E9EEF-EB96-A8EB-3410-F59D5E8A398C}"/>
              </a:ext>
            </a:extLst>
          </p:cNvPr>
          <p:cNvSpPr txBox="1"/>
          <p:nvPr/>
        </p:nvSpPr>
        <p:spPr>
          <a:xfrm>
            <a:off x="5248274" y="5639856"/>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accent3"/>
                </a:solidFill>
              </a:rPr>
              <a:t>JANUARY 4, 2022</a:t>
            </a:r>
          </a:p>
        </p:txBody>
      </p:sp>
      <p:sp>
        <p:nvSpPr>
          <p:cNvPr id="20" name="Text Placeholder 19">
            <a:extLst>
              <a:ext uri="{FF2B5EF4-FFF2-40B4-BE49-F238E27FC236}">
                <a16:creationId xmlns:a16="http://schemas.microsoft.com/office/drawing/2014/main" id="{A450DE31-D81E-6745-3A62-37012F24EFE6}"/>
              </a:ext>
            </a:extLst>
          </p:cNvPr>
          <p:cNvSpPr>
            <a:spLocks noGrp="1"/>
          </p:cNvSpPr>
          <p:nvPr>
            <p:ph type="body" sz="quarter" idx="10"/>
          </p:nvPr>
        </p:nvSpPr>
        <p:spPr>
          <a:xfrm>
            <a:off x="299894" y="1455605"/>
            <a:ext cx="11426596" cy="403191"/>
          </a:xfrm>
        </p:spPr>
        <p:txBody>
          <a:bodyPr/>
          <a:lstStyle/>
          <a:p>
            <a:r>
              <a:rPr lang="en-US">
                <a:ea typeface="+mj-lt"/>
                <a:cs typeface="+mj-lt"/>
              </a:rPr>
              <a:t>    PHOVIA #1          PHOVIA #2           PHOVIA #3         PHOVIA #4            5 MONTHS</a:t>
            </a:r>
            <a:endParaRPr lang="en-US"/>
          </a:p>
        </p:txBody>
      </p:sp>
      <p:pic>
        <p:nvPicPr>
          <p:cNvPr id="4" name="Audio 3">
            <a:hlinkClick r:id="" action="ppaction://media"/>
            <a:extLst>
              <a:ext uri="{FF2B5EF4-FFF2-40B4-BE49-F238E27FC236}">
                <a16:creationId xmlns:a16="http://schemas.microsoft.com/office/drawing/2014/main" id="{C3AA5C41-CF4C-45F2-88F8-DC0BDB3FBEE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68988716"/>
      </p:ext>
    </p:extLst>
  </p:cSld>
  <p:clrMapOvr>
    <a:masterClrMapping/>
  </p:clrMapOvr>
  <mc:AlternateContent xmlns:mc="http://schemas.openxmlformats.org/markup-compatibility/2006" xmlns:p14="http://schemas.microsoft.com/office/powerpoint/2010/main">
    <mc:Choice Requires="p14">
      <p:transition spd="slow" p14:dur="2000" advTm="61544"/>
    </mc:Choice>
    <mc:Fallback xmlns="">
      <p:transition spd="slow" advTm="61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CF2A4-D84C-B8EC-62CE-6D842692F0C9}"/>
              </a:ext>
            </a:extLst>
          </p:cNvPr>
          <p:cNvSpPr>
            <a:spLocks noGrp="1"/>
          </p:cNvSpPr>
          <p:nvPr>
            <p:ph type="title"/>
          </p:nvPr>
        </p:nvSpPr>
        <p:spPr>
          <a:xfrm>
            <a:off x="384560" y="128491"/>
            <a:ext cx="11426595" cy="701449"/>
          </a:xfrm>
          <a:ln>
            <a:solidFill>
              <a:srgbClr val="4472C4"/>
            </a:solidFill>
          </a:ln>
        </p:spPr>
        <p:txBody>
          <a:bodyPr/>
          <a:lstStyle/>
          <a:p>
            <a:r>
              <a:rPr lang="en-US"/>
              <a:t>Facial Pyoderma – Billie</a:t>
            </a:r>
          </a:p>
        </p:txBody>
      </p:sp>
      <p:pic>
        <p:nvPicPr>
          <p:cNvPr id="9" name="Picture 16">
            <a:extLst>
              <a:ext uri="{FF2B5EF4-FFF2-40B4-BE49-F238E27FC236}">
                <a16:creationId xmlns:a16="http://schemas.microsoft.com/office/drawing/2014/main" id="{4F9244B8-EBCC-AC7E-99D0-8D5BB5B3DD14}"/>
              </a:ext>
            </a:extLst>
          </p:cNvPr>
          <p:cNvPicPr>
            <a:picLocks noGrp="1" noChangeAspect="1"/>
          </p:cNvPicPr>
          <p:nvPr>
            <p:ph idx="1"/>
          </p:nvPr>
        </p:nvPicPr>
        <p:blipFill>
          <a:blip r:embed="rId5"/>
          <a:stretch>
            <a:fillRect/>
          </a:stretch>
        </p:blipFill>
        <p:spPr>
          <a:xfrm>
            <a:off x="4310886" y="1557764"/>
            <a:ext cx="4060778" cy="4637030"/>
          </a:xfrm>
        </p:spPr>
      </p:pic>
      <p:sp>
        <p:nvSpPr>
          <p:cNvPr id="4" name="Text Placeholder 3">
            <a:extLst>
              <a:ext uri="{FF2B5EF4-FFF2-40B4-BE49-F238E27FC236}">
                <a16:creationId xmlns:a16="http://schemas.microsoft.com/office/drawing/2014/main" id="{696FC475-3C70-2A43-ADDB-4E5A1E69B396}"/>
              </a:ext>
            </a:extLst>
          </p:cNvPr>
          <p:cNvSpPr>
            <a:spLocks noGrp="1"/>
          </p:cNvSpPr>
          <p:nvPr>
            <p:ph type="body" sz="quarter" idx="10"/>
          </p:nvPr>
        </p:nvSpPr>
        <p:spPr>
          <a:xfrm>
            <a:off x="310476" y="1000522"/>
            <a:ext cx="11426595" cy="403191"/>
          </a:xfrm>
        </p:spPr>
        <p:txBody>
          <a:bodyPr>
            <a:normAutofit fontScale="92500"/>
          </a:bodyPr>
          <a:lstStyle/>
          <a:p>
            <a:r>
              <a:rPr lang="en-US"/>
              <a:t>           PHOVIA started           5 Months since </a:t>
            </a:r>
            <a:r>
              <a:rPr lang="en-US" err="1"/>
              <a:t>phovia</a:t>
            </a:r>
            <a:r>
              <a:rPr lang="en-US"/>
              <a:t> started(4 weeks of treatments)</a:t>
            </a:r>
          </a:p>
        </p:txBody>
      </p:sp>
      <p:sp>
        <p:nvSpPr>
          <p:cNvPr id="3" name="TextBox 2">
            <a:extLst>
              <a:ext uri="{FF2B5EF4-FFF2-40B4-BE49-F238E27FC236}">
                <a16:creationId xmlns:a16="http://schemas.microsoft.com/office/drawing/2014/main" id="{2ECF8CEC-D833-8F65-3849-FF3C87DBD284}"/>
              </a:ext>
            </a:extLst>
          </p:cNvPr>
          <p:cNvSpPr txBox="1"/>
          <p:nvPr/>
        </p:nvSpPr>
        <p:spPr>
          <a:xfrm>
            <a:off x="1332443" y="5872691"/>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accent3"/>
                </a:solidFill>
              </a:rPr>
              <a:t>December 15, 2021</a:t>
            </a:r>
          </a:p>
        </p:txBody>
      </p:sp>
      <p:sp>
        <p:nvSpPr>
          <p:cNvPr id="10" name="TextBox 9">
            <a:extLst>
              <a:ext uri="{FF2B5EF4-FFF2-40B4-BE49-F238E27FC236}">
                <a16:creationId xmlns:a16="http://schemas.microsoft.com/office/drawing/2014/main" id="{A560D870-0F66-E489-BD0C-0F7B06169E70}"/>
              </a:ext>
            </a:extLst>
          </p:cNvPr>
          <p:cNvSpPr txBox="1"/>
          <p:nvPr/>
        </p:nvSpPr>
        <p:spPr>
          <a:xfrm>
            <a:off x="4307682" y="5724524"/>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bg1"/>
                </a:solidFill>
              </a:rPr>
              <a:t>May 17, 2022</a:t>
            </a:r>
          </a:p>
        </p:txBody>
      </p:sp>
      <p:sp>
        <p:nvSpPr>
          <p:cNvPr id="11" name="TextBox 10">
            <a:extLst>
              <a:ext uri="{FF2B5EF4-FFF2-40B4-BE49-F238E27FC236}">
                <a16:creationId xmlns:a16="http://schemas.microsoft.com/office/drawing/2014/main" id="{008F33A6-90F6-8285-B642-53B5CA38F0D8}"/>
              </a:ext>
            </a:extLst>
          </p:cNvPr>
          <p:cNvSpPr txBox="1"/>
          <p:nvPr/>
        </p:nvSpPr>
        <p:spPr>
          <a:xfrm>
            <a:off x="9453827" y="5470524"/>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accent3"/>
                </a:solidFill>
              </a:rPr>
              <a:t>May 17, 2022</a:t>
            </a:r>
          </a:p>
        </p:txBody>
      </p:sp>
      <p:sp>
        <p:nvSpPr>
          <p:cNvPr id="13" name="Rectangle 12">
            <a:extLst>
              <a:ext uri="{FF2B5EF4-FFF2-40B4-BE49-F238E27FC236}">
                <a16:creationId xmlns:a16="http://schemas.microsoft.com/office/drawing/2014/main" id="{EF4534FB-39BB-944C-419E-F6E94061126E}"/>
              </a:ext>
            </a:extLst>
          </p:cNvPr>
          <p:cNvSpPr/>
          <p:nvPr/>
        </p:nvSpPr>
        <p:spPr>
          <a:xfrm>
            <a:off x="389466" y="1024466"/>
            <a:ext cx="11418093" cy="5163343"/>
          </a:xfrm>
          <a:prstGeom prst="rect">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7" descr="A picture containing indoor, floor, dog, black&#10;&#10;Description automatically generated">
            <a:extLst>
              <a:ext uri="{FF2B5EF4-FFF2-40B4-BE49-F238E27FC236}">
                <a16:creationId xmlns:a16="http://schemas.microsoft.com/office/drawing/2014/main" id="{8E868D4C-93C9-7146-2DC0-52C256FD0022}"/>
              </a:ext>
            </a:extLst>
          </p:cNvPr>
          <p:cNvPicPr>
            <a:picLocks noChangeAspect="1"/>
          </p:cNvPicPr>
          <p:nvPr/>
        </p:nvPicPr>
        <p:blipFill>
          <a:blip r:embed="rId6"/>
          <a:stretch>
            <a:fillRect/>
          </a:stretch>
        </p:blipFill>
        <p:spPr>
          <a:xfrm>
            <a:off x="8523817" y="1925755"/>
            <a:ext cx="3071283" cy="3461574"/>
          </a:xfrm>
          <a:prstGeom prst="rect">
            <a:avLst/>
          </a:prstGeom>
        </p:spPr>
      </p:pic>
      <p:pic>
        <p:nvPicPr>
          <p:cNvPr id="18" name="Picture 18">
            <a:extLst>
              <a:ext uri="{FF2B5EF4-FFF2-40B4-BE49-F238E27FC236}">
                <a16:creationId xmlns:a16="http://schemas.microsoft.com/office/drawing/2014/main" id="{FCB3187E-11DD-8BDB-410A-9BA6160EB6E9}"/>
              </a:ext>
            </a:extLst>
          </p:cNvPr>
          <p:cNvPicPr>
            <a:picLocks noChangeAspect="1"/>
          </p:cNvPicPr>
          <p:nvPr/>
        </p:nvPicPr>
        <p:blipFill>
          <a:blip r:embed="rId7"/>
          <a:stretch>
            <a:fillRect/>
          </a:stretch>
        </p:blipFill>
        <p:spPr>
          <a:xfrm>
            <a:off x="776818" y="1544333"/>
            <a:ext cx="3177116" cy="4234999"/>
          </a:xfrm>
          <a:prstGeom prst="rect">
            <a:avLst/>
          </a:prstGeom>
        </p:spPr>
      </p:pic>
      <p:pic>
        <p:nvPicPr>
          <p:cNvPr id="5" name="Audio 4">
            <a:hlinkClick r:id="" action="ppaction://media"/>
            <a:extLst>
              <a:ext uri="{FF2B5EF4-FFF2-40B4-BE49-F238E27FC236}">
                <a16:creationId xmlns:a16="http://schemas.microsoft.com/office/drawing/2014/main" id="{48094A0A-947A-47FF-AE59-B3E75938275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40337286"/>
      </p:ext>
    </p:extLst>
  </p:cSld>
  <p:clrMapOvr>
    <a:masterClrMapping/>
  </p:clrMapOvr>
  <mc:AlternateContent xmlns:mc="http://schemas.openxmlformats.org/markup-compatibility/2006" xmlns:p14="http://schemas.microsoft.com/office/powerpoint/2010/main">
    <mc:Choice Requires="p14">
      <p:transition spd="slow" p14:dur="2000" advTm="78599"/>
    </mc:Choice>
    <mc:Fallback xmlns="">
      <p:transition spd="slow" advTm="78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6FC475-3C70-2A43-ADDB-4E5A1E69B396}"/>
              </a:ext>
            </a:extLst>
          </p:cNvPr>
          <p:cNvSpPr>
            <a:spLocks noGrp="1"/>
          </p:cNvSpPr>
          <p:nvPr>
            <p:ph type="body" sz="quarter" idx="10"/>
          </p:nvPr>
        </p:nvSpPr>
        <p:spPr>
          <a:xfrm>
            <a:off x="76320" y="5547387"/>
            <a:ext cx="12033814" cy="415097"/>
          </a:xfrm>
        </p:spPr>
        <p:txBody>
          <a:bodyPr/>
          <a:lstStyle/>
          <a:p>
            <a:r>
              <a:rPr lang="en-US"/>
              <a:t>april 18, 2022   april 27, 2022       may 4, 2022          may 11, 2022        may 18, 2022</a:t>
            </a:r>
          </a:p>
        </p:txBody>
      </p:sp>
      <p:grpSp>
        <p:nvGrpSpPr>
          <p:cNvPr id="5" name="Group 4">
            <a:extLst>
              <a:ext uri="{FF2B5EF4-FFF2-40B4-BE49-F238E27FC236}">
                <a16:creationId xmlns:a16="http://schemas.microsoft.com/office/drawing/2014/main" id="{DDCDAC8D-2B6B-8C37-7207-6007C195596E}"/>
              </a:ext>
            </a:extLst>
          </p:cNvPr>
          <p:cNvGrpSpPr/>
          <p:nvPr/>
        </p:nvGrpSpPr>
        <p:grpSpPr>
          <a:xfrm>
            <a:off x="73819" y="1518709"/>
            <a:ext cx="12030963" cy="4024378"/>
            <a:chOff x="587375" y="1144852"/>
            <a:chExt cx="13114432" cy="4417285"/>
          </a:xfrm>
        </p:grpSpPr>
        <p:pic>
          <p:nvPicPr>
            <p:cNvPr id="9" name="Picture 9" descr="A picture containing indoor&#10;&#10;Description automatically generated">
              <a:extLst>
                <a:ext uri="{FF2B5EF4-FFF2-40B4-BE49-F238E27FC236}">
                  <a16:creationId xmlns:a16="http://schemas.microsoft.com/office/drawing/2014/main" id="{3E994C7E-A1E2-697E-482A-C982BB503699}"/>
                </a:ext>
              </a:extLst>
            </p:cNvPr>
            <p:cNvPicPr>
              <a:picLocks noChangeAspect="1"/>
            </p:cNvPicPr>
            <p:nvPr/>
          </p:nvPicPr>
          <p:blipFill>
            <a:blip r:embed="rId5"/>
            <a:stretch>
              <a:fillRect/>
            </a:stretch>
          </p:blipFill>
          <p:spPr>
            <a:xfrm>
              <a:off x="587375" y="1158079"/>
              <a:ext cx="2373542" cy="4364969"/>
            </a:xfrm>
            <a:prstGeom prst="rect">
              <a:avLst/>
            </a:prstGeom>
          </p:spPr>
        </p:pic>
        <p:pic>
          <p:nvPicPr>
            <p:cNvPr id="10" name="Picture 11">
              <a:extLst>
                <a:ext uri="{FF2B5EF4-FFF2-40B4-BE49-F238E27FC236}">
                  <a16:creationId xmlns:a16="http://schemas.microsoft.com/office/drawing/2014/main" id="{E8537CB0-DDEA-A733-893E-57DD1C93DA5A}"/>
                </a:ext>
              </a:extLst>
            </p:cNvPr>
            <p:cNvPicPr>
              <a:picLocks noChangeAspect="1"/>
            </p:cNvPicPr>
            <p:nvPr/>
          </p:nvPicPr>
          <p:blipFill>
            <a:blip r:embed="rId6"/>
            <a:stretch>
              <a:fillRect/>
            </a:stretch>
          </p:blipFill>
          <p:spPr>
            <a:xfrm>
              <a:off x="2962499" y="1145379"/>
              <a:ext cx="2469136" cy="4383090"/>
            </a:xfrm>
            <a:prstGeom prst="rect">
              <a:avLst/>
            </a:prstGeom>
          </p:spPr>
        </p:pic>
        <p:pic>
          <p:nvPicPr>
            <p:cNvPr id="14" name="Picture 14" descr="A picture containing indoor, stuffed&#10;&#10;Description automatically generated">
              <a:extLst>
                <a:ext uri="{FF2B5EF4-FFF2-40B4-BE49-F238E27FC236}">
                  <a16:creationId xmlns:a16="http://schemas.microsoft.com/office/drawing/2014/main" id="{3B0A7315-C21B-1D5E-B09A-AD31F3AC9BD5}"/>
                </a:ext>
              </a:extLst>
            </p:cNvPr>
            <p:cNvPicPr>
              <a:picLocks noChangeAspect="1"/>
            </p:cNvPicPr>
            <p:nvPr/>
          </p:nvPicPr>
          <p:blipFill rotWithShape="1">
            <a:blip r:embed="rId7"/>
            <a:srcRect l="5578" t="-344" r="7171"/>
            <a:stretch/>
          </p:blipFill>
          <p:spPr>
            <a:xfrm>
              <a:off x="5444502" y="1144852"/>
              <a:ext cx="2782000" cy="4382828"/>
            </a:xfrm>
            <a:prstGeom prst="rect">
              <a:avLst/>
            </a:prstGeom>
          </p:spPr>
        </p:pic>
        <p:pic>
          <p:nvPicPr>
            <p:cNvPr id="15" name="Picture 15" descr="A picture containing dog, mammal, indoor, lion&#10;&#10;Description automatically generated">
              <a:extLst>
                <a:ext uri="{FF2B5EF4-FFF2-40B4-BE49-F238E27FC236}">
                  <a16:creationId xmlns:a16="http://schemas.microsoft.com/office/drawing/2014/main" id="{FC009EF6-2190-8BD2-9EFB-4D470CDFFC0F}"/>
                </a:ext>
              </a:extLst>
            </p:cNvPr>
            <p:cNvPicPr>
              <a:picLocks noChangeAspect="1"/>
            </p:cNvPicPr>
            <p:nvPr/>
          </p:nvPicPr>
          <p:blipFill rotWithShape="1">
            <a:blip r:embed="rId8"/>
            <a:srcRect l="11226" r="14433" b="-581"/>
            <a:stretch/>
          </p:blipFill>
          <p:spPr>
            <a:xfrm>
              <a:off x="8226161" y="1161256"/>
              <a:ext cx="2754027" cy="4392318"/>
            </a:xfrm>
            <a:prstGeom prst="rect">
              <a:avLst/>
            </a:prstGeom>
          </p:spPr>
        </p:pic>
        <p:pic>
          <p:nvPicPr>
            <p:cNvPr id="3" name="Picture 4" descr="A picture containing indoor, mammal&#10;&#10;Description automatically generated">
              <a:extLst>
                <a:ext uri="{FF2B5EF4-FFF2-40B4-BE49-F238E27FC236}">
                  <a16:creationId xmlns:a16="http://schemas.microsoft.com/office/drawing/2014/main" id="{BFA13326-EF1D-E566-D23F-926B2D7AC375}"/>
                </a:ext>
              </a:extLst>
            </p:cNvPr>
            <p:cNvPicPr>
              <a:picLocks noChangeAspect="1"/>
            </p:cNvPicPr>
            <p:nvPr/>
          </p:nvPicPr>
          <p:blipFill rotWithShape="1">
            <a:blip r:embed="rId9"/>
            <a:srcRect l="14662" r="4739"/>
            <a:stretch/>
          </p:blipFill>
          <p:spPr>
            <a:xfrm>
              <a:off x="10978357" y="1155369"/>
              <a:ext cx="2723450" cy="4406768"/>
            </a:xfrm>
            <a:prstGeom prst="rect">
              <a:avLst/>
            </a:prstGeom>
          </p:spPr>
        </p:pic>
      </p:grpSp>
      <p:sp>
        <p:nvSpPr>
          <p:cNvPr id="12" name="TextBox 11">
            <a:extLst>
              <a:ext uri="{FF2B5EF4-FFF2-40B4-BE49-F238E27FC236}">
                <a16:creationId xmlns:a16="http://schemas.microsoft.com/office/drawing/2014/main" id="{3C57FE4B-937B-D576-C6ED-E4F5DB6A5707}"/>
              </a:ext>
            </a:extLst>
          </p:cNvPr>
          <p:cNvSpPr txBox="1"/>
          <p:nvPr/>
        </p:nvSpPr>
        <p:spPr>
          <a:xfrm>
            <a:off x="9534525" y="5212556"/>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solidFill>
                  <a:schemeClr val="bg1"/>
                </a:solidFill>
                <a:latin typeface="Amasis MT Pro Black"/>
              </a:rPr>
              <a:t>Patient set to go home in 2 days. No more antibiotics or bandage changes</a:t>
            </a:r>
            <a:endParaRPr lang="en-US">
              <a:solidFill>
                <a:schemeClr val="bg1"/>
              </a:solidFill>
              <a:latin typeface="Amasis MT Pro Black"/>
            </a:endParaRPr>
          </a:p>
        </p:txBody>
      </p:sp>
      <p:sp>
        <p:nvSpPr>
          <p:cNvPr id="24" name="Text Placeholder 3">
            <a:extLst>
              <a:ext uri="{FF2B5EF4-FFF2-40B4-BE49-F238E27FC236}">
                <a16:creationId xmlns:a16="http://schemas.microsoft.com/office/drawing/2014/main" id="{4F3A560B-8100-CE5D-FF6C-BC561866385E}"/>
              </a:ext>
            </a:extLst>
          </p:cNvPr>
          <p:cNvSpPr txBox="1">
            <a:spLocks/>
          </p:cNvSpPr>
          <p:nvPr/>
        </p:nvSpPr>
        <p:spPr>
          <a:xfrm>
            <a:off x="359689" y="1008725"/>
            <a:ext cx="12033814" cy="4150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cap="all" spc="400" baseline="0">
                <a:solidFill>
                  <a:schemeClr val="accent3"/>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Enter er       start phovia #1       phovia #2             phovia #3             phovia #4</a:t>
            </a:r>
          </a:p>
        </p:txBody>
      </p:sp>
      <p:sp>
        <p:nvSpPr>
          <p:cNvPr id="25" name="Rectangle 24">
            <a:extLst>
              <a:ext uri="{FF2B5EF4-FFF2-40B4-BE49-F238E27FC236}">
                <a16:creationId xmlns:a16="http://schemas.microsoft.com/office/drawing/2014/main" id="{467AD2AC-912A-09AE-1A33-0167C8D6BC26}"/>
              </a:ext>
            </a:extLst>
          </p:cNvPr>
          <p:cNvSpPr/>
          <p:nvPr/>
        </p:nvSpPr>
        <p:spPr>
          <a:xfrm>
            <a:off x="78580" y="804862"/>
            <a:ext cx="12037218" cy="5453062"/>
          </a:xfrm>
          <a:prstGeom prst="rect">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1FC5EAD9-44A4-2174-9BE5-C2B550C141DB}"/>
              </a:ext>
            </a:extLst>
          </p:cNvPr>
          <p:cNvSpPr>
            <a:spLocks noGrp="1"/>
          </p:cNvSpPr>
          <p:nvPr/>
        </p:nvSpPr>
        <p:spPr>
          <a:xfrm>
            <a:off x="76323" y="55730"/>
            <a:ext cx="12032334" cy="701449"/>
          </a:xfrm>
          <a:prstGeom prst="rect">
            <a:avLst/>
          </a:prstGeom>
          <a:ln>
            <a:solidFill>
              <a:srgbClr val="4472C4"/>
            </a:solidFill>
          </a:ln>
        </p:spPr>
        <p:txBody>
          <a:bodyPr vert="horz" lIns="91440" tIns="45720" rIns="91440" bIns="45720" rtlCol="0" anchor="b" anchorCtr="0">
            <a:normAutofit fontScale="97500"/>
          </a:bodyPr>
          <a:lstStyle>
            <a:lvl1pPr algn="l" defTabSz="914400" rtl="0" eaLnBrk="1" latinLnBrk="0" hangingPunct="1">
              <a:lnSpc>
                <a:spcPct val="90000"/>
              </a:lnSpc>
              <a:spcBef>
                <a:spcPct val="0"/>
              </a:spcBef>
              <a:buNone/>
              <a:defRPr sz="3200" kern="1200" spc="-100" baseline="0">
                <a:solidFill>
                  <a:schemeClr val="accent2"/>
                </a:solidFill>
                <a:latin typeface="+mj-lt"/>
                <a:ea typeface="+mj-ea"/>
                <a:cs typeface="+mj-cs"/>
              </a:defRPr>
            </a:lvl1pPr>
          </a:lstStyle>
          <a:p>
            <a:pPr algn="ctr"/>
            <a:r>
              <a:rPr lang="en-US" sz="2500"/>
              <a:t>Lulu:</a:t>
            </a:r>
            <a:r>
              <a:rPr lang="en-US" sz="1800"/>
              <a:t> </a:t>
            </a:r>
            <a:r>
              <a:rPr lang="en-US" sz="1600"/>
              <a:t> </a:t>
            </a:r>
            <a:r>
              <a:rPr kumimoji="0" lang="en-US" sz="1600" b="0" i="0" u="none" strike="noStrike" kern="1200" cap="none" spc="-100" normalizeH="0" baseline="0" noProof="0">
                <a:ln>
                  <a:noFill/>
                </a:ln>
                <a:solidFill>
                  <a:srgbClr val="4565AD"/>
                </a:solidFill>
                <a:effectLst/>
                <a:uLnTx/>
                <a:uFillTx/>
                <a:latin typeface="Franklin Gothic Medium" panose="020B0603020102020204"/>
                <a:ea typeface="+mj-ea"/>
                <a:cs typeface="+mj-cs"/>
              </a:rPr>
              <a:t>9-year-old Pomeranian presented with necrotic hip post-dog attack bite wound.  First 9-days treated as open wound. C/S performed.  Started IV antibiotics and injectable Nsaids. Manuka honey</a:t>
            </a:r>
            <a:r>
              <a:rPr kumimoji="0" lang="en-US" sz="1400" b="0" i="0" u="none" strike="noStrike" kern="1200" cap="none" spc="-100" normalizeH="0" baseline="0" noProof="0">
                <a:ln>
                  <a:noFill/>
                </a:ln>
                <a:solidFill>
                  <a:srgbClr val="4565AD"/>
                </a:solidFill>
                <a:effectLst/>
                <a:uLnTx/>
                <a:uFillTx/>
                <a:latin typeface="Franklin Gothic Medium" panose="020B0603020102020204"/>
                <a:ea typeface="+mj-ea"/>
                <a:cs typeface="+mj-cs"/>
              </a:rPr>
              <a:t> </a:t>
            </a:r>
            <a:r>
              <a:rPr kumimoji="0" lang="en-US" sz="1600" b="0" i="0" u="none" strike="noStrike" kern="1200" cap="none" spc="-100" normalizeH="0" baseline="0" noProof="0">
                <a:ln>
                  <a:noFill/>
                </a:ln>
                <a:solidFill>
                  <a:srgbClr val="4565AD"/>
                </a:solidFill>
                <a:effectLst/>
                <a:uLnTx/>
                <a:uFillTx/>
                <a:latin typeface="Franklin Gothic Medium" panose="020B0603020102020204"/>
                <a:ea typeface="+mj-ea"/>
                <a:cs typeface="+mj-cs"/>
              </a:rPr>
              <a:t>and tie-over bandage changes. Several debriding sessions needed before introduction of Phovia</a:t>
            </a:r>
            <a:endParaRPr lang="en-US" sz="1400"/>
          </a:p>
        </p:txBody>
      </p:sp>
      <p:pic>
        <p:nvPicPr>
          <p:cNvPr id="2" name="Audio 1">
            <a:hlinkClick r:id="" action="ppaction://media"/>
            <a:extLst>
              <a:ext uri="{FF2B5EF4-FFF2-40B4-BE49-F238E27FC236}">
                <a16:creationId xmlns:a16="http://schemas.microsoft.com/office/drawing/2014/main" id="{8E36258C-B0CB-49FF-9BD6-DBF4A94932B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97463104"/>
      </p:ext>
    </p:extLst>
  </p:cSld>
  <p:clrMapOvr>
    <a:masterClrMapping/>
  </p:clrMapOvr>
  <mc:AlternateContent xmlns:mc="http://schemas.openxmlformats.org/markup-compatibility/2006" xmlns:p14="http://schemas.microsoft.com/office/powerpoint/2010/main">
    <mc:Choice Requires="p14">
      <p:transition spd="slow" p14:dur="2000" advTm="121257"/>
    </mc:Choice>
    <mc:Fallback xmlns="">
      <p:transition spd="slow" advTm="121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827E17FE-8D01-4E76-B60F-D8E51C35B674}"/>
              </a:ext>
            </a:extLst>
          </p:cNvPr>
          <p:cNvSpPr txBox="1">
            <a:spLocks/>
          </p:cNvSpPr>
          <p:nvPr/>
        </p:nvSpPr>
        <p:spPr>
          <a:xfrm>
            <a:off x="192934" y="894452"/>
            <a:ext cx="11485351" cy="5565716"/>
          </a:xfrm>
          <a:prstGeom prst="rect">
            <a:avLst/>
          </a:prstGeom>
          <a:ln>
            <a:solidFill>
              <a:srgbClr val="4472C4"/>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3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7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3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a:p>
          <a:p>
            <a:endParaRPr lang="en-US" sz="2800"/>
          </a:p>
          <a:p>
            <a:endParaRPr lang="en-US" sz="2800"/>
          </a:p>
        </p:txBody>
      </p:sp>
      <p:grpSp>
        <p:nvGrpSpPr>
          <p:cNvPr id="8" name="Group 7">
            <a:extLst>
              <a:ext uri="{FF2B5EF4-FFF2-40B4-BE49-F238E27FC236}">
                <a16:creationId xmlns:a16="http://schemas.microsoft.com/office/drawing/2014/main" id="{03501E52-9624-C21A-46B7-5DBBAE9B0105}"/>
              </a:ext>
            </a:extLst>
          </p:cNvPr>
          <p:cNvGrpSpPr/>
          <p:nvPr/>
        </p:nvGrpSpPr>
        <p:grpSpPr>
          <a:xfrm>
            <a:off x="328084" y="1152261"/>
            <a:ext cx="10657681" cy="4953267"/>
            <a:chOff x="566209" y="1140355"/>
            <a:chExt cx="10657681" cy="4953267"/>
          </a:xfrm>
        </p:grpSpPr>
        <p:pic>
          <p:nvPicPr>
            <p:cNvPr id="6" name="Picture 6" descr="A picture containing indoor, close, domestic cat&#10;&#10;Description automatically generated">
              <a:extLst>
                <a:ext uri="{FF2B5EF4-FFF2-40B4-BE49-F238E27FC236}">
                  <a16:creationId xmlns:a16="http://schemas.microsoft.com/office/drawing/2014/main" id="{FA866117-74DF-DD83-94B6-D1C558F7813D}"/>
                </a:ext>
              </a:extLst>
            </p:cNvPr>
            <p:cNvPicPr>
              <a:picLocks noChangeAspect="1"/>
            </p:cNvPicPr>
            <p:nvPr/>
          </p:nvPicPr>
          <p:blipFill>
            <a:blip r:embed="rId5"/>
            <a:stretch>
              <a:fillRect/>
            </a:stretch>
          </p:blipFill>
          <p:spPr>
            <a:xfrm>
              <a:off x="566209" y="1146970"/>
              <a:ext cx="3750468" cy="2286000"/>
            </a:xfrm>
            <a:prstGeom prst="rect">
              <a:avLst/>
            </a:prstGeom>
            <a:ln>
              <a:solidFill>
                <a:srgbClr val="4472C4"/>
              </a:solidFill>
            </a:ln>
          </p:spPr>
        </p:pic>
        <p:pic>
          <p:nvPicPr>
            <p:cNvPr id="7" name="Picture 8" descr="A picture containing indoor, close&#10;&#10;Description automatically generated">
              <a:extLst>
                <a:ext uri="{FF2B5EF4-FFF2-40B4-BE49-F238E27FC236}">
                  <a16:creationId xmlns:a16="http://schemas.microsoft.com/office/drawing/2014/main" id="{005CA16E-1ECF-4425-51ED-CD9DA8EDB699}"/>
                </a:ext>
              </a:extLst>
            </p:cNvPr>
            <p:cNvPicPr>
              <a:picLocks noChangeAspect="1"/>
            </p:cNvPicPr>
            <p:nvPr/>
          </p:nvPicPr>
          <p:blipFill>
            <a:blip r:embed="rId6"/>
            <a:stretch>
              <a:fillRect/>
            </a:stretch>
          </p:blipFill>
          <p:spPr>
            <a:xfrm>
              <a:off x="4439709" y="1140355"/>
              <a:ext cx="3343274" cy="2286000"/>
            </a:xfrm>
            <a:prstGeom prst="rect">
              <a:avLst/>
            </a:prstGeom>
            <a:ln>
              <a:solidFill>
                <a:srgbClr val="4472C4"/>
              </a:solidFill>
            </a:ln>
          </p:spPr>
        </p:pic>
        <p:pic>
          <p:nvPicPr>
            <p:cNvPr id="9" name="Picture 9" descr="A picture containing indoor, mammal, domestic cat&#10;&#10;Description automatically generated">
              <a:extLst>
                <a:ext uri="{FF2B5EF4-FFF2-40B4-BE49-F238E27FC236}">
                  <a16:creationId xmlns:a16="http://schemas.microsoft.com/office/drawing/2014/main" id="{EB7FD000-2B19-9F88-DF5D-135548F023E0}"/>
                </a:ext>
              </a:extLst>
            </p:cNvPr>
            <p:cNvPicPr>
              <a:picLocks noChangeAspect="1"/>
            </p:cNvPicPr>
            <p:nvPr/>
          </p:nvPicPr>
          <p:blipFill>
            <a:blip r:embed="rId7"/>
            <a:stretch>
              <a:fillRect/>
            </a:stretch>
          </p:blipFill>
          <p:spPr>
            <a:xfrm>
              <a:off x="7880616" y="1145647"/>
              <a:ext cx="3343274" cy="2286000"/>
            </a:xfrm>
            <a:prstGeom prst="rect">
              <a:avLst/>
            </a:prstGeom>
            <a:ln>
              <a:solidFill>
                <a:srgbClr val="4472C4"/>
              </a:solidFill>
            </a:ln>
          </p:spPr>
        </p:pic>
        <p:pic>
          <p:nvPicPr>
            <p:cNvPr id="10" name="Picture 11" descr="A picture containing mammal, close, rodent&#10;&#10;Description automatically generated">
              <a:extLst>
                <a:ext uri="{FF2B5EF4-FFF2-40B4-BE49-F238E27FC236}">
                  <a16:creationId xmlns:a16="http://schemas.microsoft.com/office/drawing/2014/main" id="{6A6805A1-FF5A-A01F-5052-F902F89DC391}"/>
                </a:ext>
              </a:extLst>
            </p:cNvPr>
            <p:cNvPicPr>
              <a:picLocks noChangeAspect="1"/>
            </p:cNvPicPr>
            <p:nvPr/>
          </p:nvPicPr>
          <p:blipFill>
            <a:blip r:embed="rId8"/>
            <a:stretch>
              <a:fillRect/>
            </a:stretch>
          </p:blipFill>
          <p:spPr>
            <a:xfrm rot="16200000">
              <a:off x="2401654" y="2747699"/>
              <a:ext cx="2350294" cy="4327790"/>
            </a:xfrm>
            <a:prstGeom prst="rect">
              <a:avLst/>
            </a:prstGeom>
            <a:ln>
              <a:solidFill>
                <a:srgbClr val="4472C4"/>
              </a:solidFill>
            </a:ln>
          </p:spPr>
        </p:pic>
        <p:pic>
          <p:nvPicPr>
            <p:cNvPr id="12" name="Picture 12">
              <a:extLst>
                <a:ext uri="{FF2B5EF4-FFF2-40B4-BE49-F238E27FC236}">
                  <a16:creationId xmlns:a16="http://schemas.microsoft.com/office/drawing/2014/main" id="{F3D98370-90A5-FEA0-F397-19EDC5FD3F20}"/>
                </a:ext>
              </a:extLst>
            </p:cNvPr>
            <p:cNvPicPr>
              <a:picLocks noChangeAspect="1"/>
            </p:cNvPicPr>
            <p:nvPr/>
          </p:nvPicPr>
          <p:blipFill>
            <a:blip r:embed="rId9"/>
            <a:stretch>
              <a:fillRect/>
            </a:stretch>
          </p:blipFill>
          <p:spPr>
            <a:xfrm>
              <a:off x="5904178" y="3739888"/>
              <a:ext cx="4688415" cy="2353734"/>
            </a:xfrm>
            <a:prstGeom prst="rect">
              <a:avLst/>
            </a:prstGeom>
            <a:ln>
              <a:solidFill>
                <a:srgbClr val="4472C4"/>
              </a:solidFill>
            </a:ln>
          </p:spPr>
        </p:pic>
      </p:grpSp>
      <p:sp>
        <p:nvSpPr>
          <p:cNvPr id="14" name="Title 1">
            <a:extLst>
              <a:ext uri="{FF2B5EF4-FFF2-40B4-BE49-F238E27FC236}">
                <a16:creationId xmlns:a16="http://schemas.microsoft.com/office/drawing/2014/main" id="{B661FD60-32D4-0AF6-6B84-15D95F91D57D}"/>
              </a:ext>
            </a:extLst>
          </p:cNvPr>
          <p:cNvSpPr>
            <a:spLocks noGrp="1"/>
          </p:cNvSpPr>
          <p:nvPr/>
        </p:nvSpPr>
        <p:spPr>
          <a:xfrm>
            <a:off x="196057" y="56355"/>
            <a:ext cx="11482253" cy="700088"/>
          </a:xfrm>
          <a:prstGeom prst="rect">
            <a:avLst/>
          </a:prstGeom>
          <a:ln>
            <a:solidFill>
              <a:srgbClr val="4472C4"/>
            </a:solidFill>
          </a:ln>
        </p:spPr>
        <p:txBody>
          <a:bodyPr vert="horz" lIns="91440" tIns="45720" rIns="91440" bIns="45720" rtlCol="0" anchor="b" anchorCtr="0">
            <a:normAutofit fontScale="97500" lnSpcReduction="10000"/>
          </a:bodyPr>
          <a:lstStyle>
            <a:lvl1pPr algn="l" defTabSz="914400" rtl="0" eaLnBrk="1" latinLnBrk="0" hangingPunct="1">
              <a:lnSpc>
                <a:spcPct val="90000"/>
              </a:lnSpc>
              <a:spcBef>
                <a:spcPct val="0"/>
              </a:spcBef>
              <a:buNone/>
              <a:defRPr sz="3200" kern="1200" spc="-100" baseline="0">
                <a:solidFill>
                  <a:schemeClr val="accent2"/>
                </a:solidFill>
                <a:latin typeface="+mj-lt"/>
                <a:ea typeface="+mj-ea"/>
                <a:cs typeface="+mj-cs"/>
              </a:defRPr>
            </a:lvl1pPr>
          </a:lstStyle>
          <a:p>
            <a:pPr algn="ctr"/>
            <a:r>
              <a:rPr lang="en-US" sz="2800"/>
              <a:t>Cami</a:t>
            </a:r>
            <a:r>
              <a:rPr lang="en-US" sz="2000"/>
              <a:t>:  8-year-old Mixed Jack Russell/Dachshund with a mammary mass (lipoma-post pathology report).  DVM decided to remove the full mammary chain since this is a rescue and there was no prior documented history</a:t>
            </a:r>
            <a:endParaRPr lang="en-US"/>
          </a:p>
        </p:txBody>
      </p:sp>
      <p:sp>
        <p:nvSpPr>
          <p:cNvPr id="3" name="Text Placeholder 2">
            <a:extLst>
              <a:ext uri="{FF2B5EF4-FFF2-40B4-BE49-F238E27FC236}">
                <a16:creationId xmlns:a16="http://schemas.microsoft.com/office/drawing/2014/main" id="{94628208-6E3B-C65E-6C98-4D19B3109105}"/>
              </a:ext>
            </a:extLst>
          </p:cNvPr>
          <p:cNvSpPr>
            <a:spLocks noGrp="1"/>
          </p:cNvSpPr>
          <p:nvPr>
            <p:ph type="body" sz="quarter" idx="10"/>
          </p:nvPr>
        </p:nvSpPr>
        <p:spPr>
          <a:xfrm>
            <a:off x="1338383" y="3332824"/>
            <a:ext cx="11426596" cy="403191"/>
          </a:xfrm>
        </p:spPr>
        <p:txBody>
          <a:bodyPr/>
          <a:lstStyle/>
          <a:p>
            <a:r>
              <a:rPr lang="en-US"/>
              <a:t>January 7, 2022             January 8, 2022             January 11, 2022</a:t>
            </a:r>
          </a:p>
        </p:txBody>
      </p:sp>
      <p:sp>
        <p:nvSpPr>
          <p:cNvPr id="5" name="Text Placeholder 2">
            <a:extLst>
              <a:ext uri="{FF2B5EF4-FFF2-40B4-BE49-F238E27FC236}">
                <a16:creationId xmlns:a16="http://schemas.microsoft.com/office/drawing/2014/main" id="{23BE75F7-3B8C-9E9F-C464-9C3416255E58}"/>
              </a:ext>
            </a:extLst>
          </p:cNvPr>
          <p:cNvSpPr txBox="1">
            <a:spLocks/>
          </p:cNvSpPr>
          <p:nvPr/>
        </p:nvSpPr>
        <p:spPr>
          <a:xfrm>
            <a:off x="2252783" y="6009349"/>
            <a:ext cx="11426596" cy="40319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cap="all" spc="400" baseline="0">
                <a:solidFill>
                  <a:schemeClr val="accent3"/>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January 30, 2022                         march 17, 2022</a:t>
            </a:r>
          </a:p>
        </p:txBody>
      </p:sp>
      <p:pic>
        <p:nvPicPr>
          <p:cNvPr id="15" name="Audio 14">
            <a:hlinkClick r:id="" action="ppaction://media"/>
            <a:extLst>
              <a:ext uri="{FF2B5EF4-FFF2-40B4-BE49-F238E27FC236}">
                <a16:creationId xmlns:a16="http://schemas.microsoft.com/office/drawing/2014/main" id="{25B8560F-3996-42EB-8A16-4D39BA1A4E7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29549097"/>
      </p:ext>
    </p:extLst>
  </p:cSld>
  <p:clrMapOvr>
    <a:masterClrMapping/>
  </p:clrMapOvr>
  <mc:AlternateContent xmlns:mc="http://schemas.openxmlformats.org/markup-compatibility/2006" xmlns:p14="http://schemas.microsoft.com/office/powerpoint/2010/main">
    <mc:Choice Requires="p14">
      <p:transition spd="slow" p14:dur="2000" advTm="167871"/>
    </mc:Choice>
    <mc:Fallback xmlns="">
      <p:transition spd="slow" advTm="167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Comparison</a:t>
            </a:r>
          </a:p>
        </p:txBody>
      </p:sp>
      <p:sp>
        <p:nvSpPr>
          <p:cNvPr id="3" name="Text Placeholder 2"/>
          <p:cNvSpPr>
            <a:spLocks noGrp="1"/>
          </p:cNvSpPr>
          <p:nvPr>
            <p:ph type="body" sz="quarter" idx="10"/>
          </p:nvPr>
        </p:nvSpPr>
        <p:spPr/>
        <p:txBody>
          <a:bodyPr/>
          <a:lstStyle/>
          <a:p>
            <a:r>
              <a:rPr lang="en-US"/>
              <a:t>The phovia system</a:t>
            </a:r>
          </a:p>
        </p:txBody>
      </p:sp>
      <p:sp>
        <p:nvSpPr>
          <p:cNvPr id="4" name="Content Placeholder 3"/>
          <p:cNvSpPr>
            <a:spLocks noGrp="1"/>
          </p:cNvSpPr>
          <p:nvPr>
            <p:ph idx="1"/>
          </p:nvPr>
        </p:nvSpPr>
        <p:spPr>
          <a:xfrm>
            <a:off x="373978" y="1222142"/>
            <a:ext cx="5487808" cy="4614639"/>
          </a:xfrm>
        </p:spPr>
        <p:txBody>
          <a:bodyPr vert="horz" lIns="91440" tIns="45720" rIns="91440" bIns="45720" rtlCol="0" anchor="t">
            <a:normAutofit lnSpcReduction="10000"/>
          </a:bodyPr>
          <a:lstStyle/>
          <a:p>
            <a:pPr marL="0" indent="0">
              <a:buNone/>
            </a:pPr>
            <a:r>
              <a:rPr lang="en-US" b="1">
                <a:solidFill>
                  <a:schemeClr val="accent5">
                    <a:lumMod val="75000"/>
                  </a:schemeClr>
                </a:solidFill>
              </a:rPr>
              <a:t>P</a:t>
            </a:r>
            <a:r>
              <a:rPr lang="en-US" b="1">
                <a:solidFill>
                  <a:schemeClr val="accent3"/>
                </a:solidFill>
              </a:rPr>
              <a:t>h</a:t>
            </a:r>
            <a:r>
              <a:rPr lang="en-US" b="1">
                <a:solidFill>
                  <a:schemeClr val="accent4"/>
                </a:solidFill>
              </a:rPr>
              <a:t>o</a:t>
            </a:r>
            <a:r>
              <a:rPr lang="en-US" b="1">
                <a:solidFill>
                  <a:schemeClr val="accent6">
                    <a:lumMod val="60000"/>
                    <a:lumOff val="40000"/>
                  </a:schemeClr>
                </a:solidFill>
              </a:rPr>
              <a:t>v</a:t>
            </a:r>
            <a:r>
              <a:rPr lang="en-US" b="1">
                <a:solidFill>
                  <a:srgbClr val="FFC000"/>
                </a:solidFill>
              </a:rPr>
              <a:t>i</a:t>
            </a:r>
            <a:r>
              <a:rPr lang="en-US" b="1">
                <a:solidFill>
                  <a:srgbClr val="C00000"/>
                </a:solidFill>
              </a:rPr>
              <a:t>a</a:t>
            </a:r>
            <a:r>
              <a:rPr lang="en-US" b="1"/>
              <a:t> System</a:t>
            </a:r>
          </a:p>
          <a:p>
            <a:r>
              <a:rPr lang="en-US" sz="2400"/>
              <a:t>No need to determine dose</a:t>
            </a:r>
          </a:p>
          <a:p>
            <a:pPr lvl="1"/>
            <a:r>
              <a:rPr lang="en-US" sz="2000"/>
              <a:t>Preset energy output and </a:t>
            </a:r>
          </a:p>
          <a:p>
            <a:pPr lvl="1"/>
            <a:r>
              <a:rPr lang="en-US" sz="2000"/>
              <a:t>2-minute timer with AUTO shut-off</a:t>
            </a:r>
          </a:p>
          <a:p>
            <a:pPr lvl="1"/>
            <a:r>
              <a:rPr lang="en-US" sz="2000"/>
              <a:t>Multiple wavelengths = Multiple Skin Layers</a:t>
            </a:r>
          </a:p>
          <a:p>
            <a:r>
              <a:rPr lang="en-US" sz="2400"/>
              <a:t>ONCE a week applications</a:t>
            </a:r>
          </a:p>
          <a:p>
            <a:r>
              <a:rPr lang="en-US" sz="2400"/>
              <a:t>Treatment time 4 Minutes</a:t>
            </a:r>
          </a:p>
          <a:p>
            <a:r>
              <a:rPr lang="en-US" sz="2400"/>
              <a:t>Gel On, Lamp On, Wipe Off</a:t>
            </a:r>
          </a:p>
          <a:p>
            <a:r>
              <a:rPr lang="en-US" sz="2400"/>
              <a:t>SKIN, SKIN, SKIN</a:t>
            </a:r>
          </a:p>
          <a:p>
            <a:r>
              <a:rPr lang="en-US" sz="2400"/>
              <a:t>LED Light</a:t>
            </a:r>
          </a:p>
          <a:p>
            <a:pPr marL="0" indent="0">
              <a:buNone/>
            </a:pPr>
            <a:endParaRPr lang="en-US" sz="2400"/>
          </a:p>
          <a:p>
            <a:endParaRPr lang="en-US" sz="2000"/>
          </a:p>
          <a:p>
            <a:endParaRPr lang="en-US"/>
          </a:p>
        </p:txBody>
      </p:sp>
      <p:sp>
        <p:nvSpPr>
          <p:cNvPr id="5" name="Content Placeholder 4"/>
          <p:cNvSpPr>
            <a:spLocks noGrp="1"/>
          </p:cNvSpPr>
          <p:nvPr>
            <p:ph idx="14"/>
          </p:nvPr>
        </p:nvSpPr>
        <p:spPr>
          <a:xfrm>
            <a:off x="6330355" y="1290186"/>
            <a:ext cx="5487808" cy="4614638"/>
          </a:xfrm>
        </p:spPr>
        <p:txBody>
          <a:bodyPr vert="horz" lIns="91440" tIns="45720" rIns="91440" bIns="45720" rtlCol="0" anchor="t">
            <a:normAutofit fontScale="92500" lnSpcReduction="20000"/>
          </a:bodyPr>
          <a:lstStyle/>
          <a:p>
            <a:pPr marL="0" indent="0">
              <a:buNone/>
            </a:pPr>
            <a:r>
              <a:rPr lang="en-US" b="1">
                <a:solidFill>
                  <a:srgbClr val="C00000"/>
                </a:solidFill>
              </a:rPr>
              <a:t>Traditional Laser</a:t>
            </a:r>
          </a:p>
          <a:p>
            <a:r>
              <a:rPr lang="en-US" sz="2200"/>
              <a:t>Laser is one wavelength = ONE Depth</a:t>
            </a:r>
          </a:p>
          <a:p>
            <a:r>
              <a:rPr lang="en-US" sz="2200"/>
              <a:t>Complicated setup for energy output needed depending on the target tissue(s)</a:t>
            </a:r>
          </a:p>
          <a:p>
            <a:r>
              <a:rPr lang="en-US" sz="2200"/>
              <a:t>Great for Deep Areas</a:t>
            </a:r>
          </a:p>
          <a:p>
            <a:pPr lvl="1"/>
            <a:r>
              <a:rPr lang="en-US" sz="2200">
                <a:solidFill>
                  <a:srgbClr val="242F61"/>
                </a:solidFill>
              </a:rPr>
              <a:t>Bladder</a:t>
            </a:r>
            <a:endParaRPr lang="en-US" sz="2200"/>
          </a:p>
          <a:p>
            <a:pPr lvl="1"/>
            <a:r>
              <a:rPr lang="en-US" sz="2200">
                <a:solidFill>
                  <a:srgbClr val="242F61"/>
                </a:solidFill>
              </a:rPr>
              <a:t>Otitis Externa</a:t>
            </a:r>
          </a:p>
          <a:p>
            <a:pPr lvl="1"/>
            <a:r>
              <a:rPr lang="en-US" sz="2200">
                <a:solidFill>
                  <a:srgbClr val="242F61"/>
                </a:solidFill>
              </a:rPr>
              <a:t>Joint</a:t>
            </a:r>
            <a:endParaRPr lang="en-US" sz="2200"/>
          </a:p>
          <a:p>
            <a:pPr lvl="1"/>
            <a:r>
              <a:rPr lang="en-US" sz="2200">
                <a:solidFill>
                  <a:srgbClr val="242F61"/>
                </a:solidFill>
              </a:rPr>
              <a:t>Muscle</a:t>
            </a:r>
          </a:p>
          <a:p>
            <a:r>
              <a:rPr lang="en-US" sz="2200"/>
              <a:t>Recommended 2-3 Times a Week</a:t>
            </a:r>
          </a:p>
          <a:p>
            <a:r>
              <a:rPr lang="en-US" sz="2200"/>
              <a:t>Must keep moving during treatment....no risk of burn</a:t>
            </a:r>
          </a:p>
          <a:p>
            <a:r>
              <a:rPr lang="en-US" sz="2200"/>
              <a:t>Laser can damage retinas</a:t>
            </a:r>
          </a:p>
          <a:p>
            <a:endParaRPr lang="en-US" sz="2000"/>
          </a:p>
          <a:p>
            <a:pPr marL="0" indent="0">
              <a:buNone/>
            </a:pPr>
            <a:endParaRPr lang="en-US" sz="2000"/>
          </a:p>
          <a:p>
            <a:endParaRPr lang="en-US" sz="2000"/>
          </a:p>
          <a:p>
            <a:endParaRPr lang="en-US" sz="2000"/>
          </a:p>
          <a:p>
            <a:endParaRPr lang="en-US" sz="2000"/>
          </a:p>
          <a:p>
            <a:endParaRPr lang="en-US"/>
          </a:p>
          <a:p>
            <a:endParaRPr lang="en-US" sz="2000"/>
          </a:p>
          <a:p>
            <a:pPr marL="0" indent="0">
              <a:buNone/>
            </a:pPr>
            <a:endParaRPr lang="en-US"/>
          </a:p>
        </p:txBody>
      </p:sp>
      <p:pic>
        <p:nvPicPr>
          <p:cNvPr id="6" name="Audio 5">
            <a:hlinkClick r:id="" action="ppaction://media"/>
            <a:extLst>
              <a:ext uri="{FF2B5EF4-FFF2-40B4-BE49-F238E27FC236}">
                <a16:creationId xmlns:a16="http://schemas.microsoft.com/office/drawing/2014/main" id="{FA3E47D7-2597-459C-A5D2-6EC8FAA004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3980144"/>
      </p:ext>
    </p:extLst>
  </p:cSld>
  <p:clrMapOvr>
    <a:masterClrMapping/>
  </p:clrMapOvr>
  <mc:AlternateContent xmlns:mc="http://schemas.openxmlformats.org/markup-compatibility/2006" xmlns:p14="http://schemas.microsoft.com/office/powerpoint/2010/main">
    <mc:Choice Requires="p14">
      <p:transition spd="slow" p14:dur="2000" advTm="235785"/>
    </mc:Choice>
    <mc:Fallback xmlns="">
      <p:transition spd="slow" advTm="235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Studies</a:t>
            </a:r>
          </a:p>
        </p:txBody>
      </p:sp>
      <p:pic>
        <p:nvPicPr>
          <p:cNvPr id="3" name="Audio 2">
            <a:hlinkClick r:id="" action="ppaction://media"/>
            <a:extLst>
              <a:ext uri="{FF2B5EF4-FFF2-40B4-BE49-F238E27FC236}">
                <a16:creationId xmlns:a16="http://schemas.microsoft.com/office/drawing/2014/main" id="{8FC084AA-4CBD-41CE-A5FF-2563713113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9727710"/>
      </p:ext>
    </p:extLst>
  </p:cSld>
  <p:clrMapOvr>
    <a:masterClrMapping/>
  </p:clrMapOvr>
  <mc:AlternateContent xmlns:mc="http://schemas.openxmlformats.org/markup-compatibility/2006" xmlns:p14="http://schemas.microsoft.com/office/powerpoint/2010/main">
    <mc:Choice Requires="p14">
      <p:transition spd="slow" p14:dur="2000" advTm="11088"/>
    </mc:Choice>
    <mc:Fallback xmlns="">
      <p:transition spd="slow" advTm="11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a:t>Fluorescent light therapy studies</a:t>
            </a:r>
          </a:p>
        </p:txBody>
      </p:sp>
      <p:pic>
        <p:nvPicPr>
          <p:cNvPr id="5" name="Picture 4"/>
          <p:cNvPicPr>
            <a:picLocks noChangeAspect="1"/>
          </p:cNvPicPr>
          <p:nvPr/>
        </p:nvPicPr>
        <p:blipFill>
          <a:blip r:embed="rId6"/>
          <a:stretch>
            <a:fillRect/>
          </a:stretch>
        </p:blipFill>
        <p:spPr>
          <a:xfrm>
            <a:off x="450285" y="633246"/>
            <a:ext cx="5687568" cy="1900654"/>
          </a:xfrm>
          <a:prstGeom prst="rect">
            <a:avLst/>
          </a:prstGeom>
        </p:spPr>
      </p:pic>
      <p:graphicFrame>
        <p:nvGraphicFramePr>
          <p:cNvPr id="6" name="Content Placeholder 5"/>
          <p:cNvGraphicFramePr>
            <a:graphicFrameLocks noGrp="1"/>
          </p:cNvGraphicFramePr>
          <p:nvPr>
            <p:ph idx="1"/>
            <p:extLst>
              <p:ext uri="{D42A27DB-BD31-4B8C-83A1-F6EECF244321}">
                <p14:modId xmlns:p14="http://schemas.microsoft.com/office/powerpoint/2010/main" val="689564935"/>
              </p:ext>
            </p:extLst>
          </p:nvPr>
        </p:nvGraphicFramePr>
        <p:xfrm>
          <a:off x="374650" y="1493838"/>
          <a:ext cx="11425238" cy="46370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TextBox 8"/>
          <p:cNvSpPr txBox="1"/>
          <p:nvPr/>
        </p:nvSpPr>
        <p:spPr>
          <a:xfrm>
            <a:off x="9275619" y="1842654"/>
            <a:ext cx="1307024" cy="523220"/>
          </a:xfrm>
          <a:prstGeom prst="rect">
            <a:avLst/>
          </a:prstGeom>
          <a:noFill/>
        </p:spPr>
        <p:txBody>
          <a:bodyPr wrap="none" rtlCol="0">
            <a:spAutoFit/>
          </a:bodyPr>
          <a:lstStyle/>
          <a:p>
            <a:r>
              <a:rPr lang="en-US" sz="2800" b="1">
                <a:solidFill>
                  <a:schemeClr val="accent1"/>
                </a:solidFill>
              </a:rPr>
              <a:t>Results</a:t>
            </a:r>
          </a:p>
        </p:txBody>
      </p:sp>
      <p:sp>
        <p:nvSpPr>
          <p:cNvPr id="10" name="TextBox 9"/>
          <p:cNvSpPr txBox="1"/>
          <p:nvPr/>
        </p:nvSpPr>
        <p:spPr>
          <a:xfrm>
            <a:off x="525266" y="5560887"/>
            <a:ext cx="10743582" cy="646331"/>
          </a:xfrm>
          <a:prstGeom prst="rect">
            <a:avLst/>
          </a:prstGeom>
          <a:noFill/>
          <a:ln w="19050">
            <a:solidFill>
              <a:srgbClr val="2E247B"/>
            </a:solidFill>
          </a:ln>
        </p:spPr>
        <p:txBody>
          <a:bodyPr wrap="none" rtlCol="0">
            <a:spAutoFit/>
          </a:bodyPr>
          <a:lstStyle/>
          <a:p>
            <a:r>
              <a:rPr lang="en-US" b="1">
                <a:solidFill>
                  <a:schemeClr val="accent1"/>
                </a:solidFill>
              </a:rPr>
              <a:t>Summary</a:t>
            </a:r>
            <a:r>
              <a:rPr lang="en-US"/>
              <a:t>:  FLE adjunctive to systemic antibiotics was able to accelerate the clinical resolution and to reduce </a:t>
            </a:r>
          </a:p>
          <a:p>
            <a:r>
              <a:rPr lang="en-US"/>
              <a:t>the duration of exposure to systemic antibiotics compared to dogs treated with only antibiotics.</a:t>
            </a:r>
          </a:p>
        </p:txBody>
      </p:sp>
      <p:pic>
        <p:nvPicPr>
          <p:cNvPr id="8" name="Audio 7">
            <a:hlinkClick r:id="" action="ppaction://media"/>
            <a:extLst>
              <a:ext uri="{FF2B5EF4-FFF2-40B4-BE49-F238E27FC236}">
                <a16:creationId xmlns:a16="http://schemas.microsoft.com/office/drawing/2014/main" id="{B41BB63E-7FC7-4134-99B3-E7BD403EE79C}"/>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786155698"/>
      </p:ext>
    </p:extLst>
  </p:cSld>
  <p:clrMapOvr>
    <a:masterClrMapping/>
  </p:clrMapOvr>
  <mc:AlternateContent xmlns:mc="http://schemas.openxmlformats.org/markup-compatibility/2006" xmlns:p14="http://schemas.microsoft.com/office/powerpoint/2010/main">
    <mc:Choice Requires="p14">
      <p:transition spd="slow" p14:dur="2000" advTm="242178"/>
    </mc:Choice>
    <mc:Fallback xmlns="">
      <p:transition spd="slow" advTm="242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8"/>
                </p:tgtEl>
              </p:cMediaNode>
            </p:audio>
          </p:childTnLst>
        </p:cTn>
      </p:par>
    </p:tnLst>
    <p:bldLst>
      <p:bldGraphic spid="6" grpId="0">
        <p:bldAsOne/>
      </p:bldGraphic>
      <p:bldP spid="9" grpId="0"/>
      <p:bldP spid="10" grpId="0" animBg="1"/>
    </p:bldLst>
  </p:timing>
  <p:extLst>
    <p:ext uri="{3A86A75C-4F4B-4683-9AE1-C65F6400EC91}">
      <p14:laserTraceLst xmlns:p14="http://schemas.microsoft.com/office/powerpoint/2010/main">
        <p14:tracePtLst>
          <p14:tracePt t="76830" x="2925763" y="2244725"/>
          <p14:tracePt t="76831" x="2940050" y="2265363"/>
          <p14:tracePt t="76835" x="2949575" y="2274888"/>
          <p14:tracePt t="76842" x="2984500" y="2298700"/>
          <p14:tracePt t="76850" x="3003550" y="2312988"/>
          <p14:tracePt t="76857" x="3038475" y="2333625"/>
          <p14:tracePt t="76865" x="3076575" y="2357438"/>
          <p14:tracePt t="76872" x="3106738" y="2378075"/>
          <p14:tracePt t="76879" x="3175000" y="2401888"/>
          <p14:tracePt t="76887" x="3248025" y="2435225"/>
          <p14:tracePt t="76895" x="3302000" y="2451100"/>
          <p14:tracePt t="76903" x="3395663" y="2470150"/>
          <p14:tracePt t="76910" x="3473450" y="2484438"/>
          <p14:tracePt t="76924" x="3644900" y="2519363"/>
          <p14:tracePt t="76932" x="3762375" y="2538413"/>
          <p14:tracePt t="76939" x="3894138" y="2563813"/>
          <p14:tracePt t="76947" x="3962400" y="2573338"/>
          <p14:tracePt t="76954" x="4105275" y="2597150"/>
          <p14:tracePt t="76961" x="4237038" y="2617788"/>
          <p14:tracePt t="76969" x="4319588" y="2622550"/>
          <p14:tracePt t="76978" x="4491038" y="2641600"/>
          <p14:tracePt t="76984" x="4672013" y="2641600"/>
          <p14:tracePt t="76992" x="4857750" y="2641600"/>
          <p14:tracePt t="77000" x="4946650" y="2641600"/>
          <p14:tracePt t="77007" x="5083175" y="2641600"/>
          <p14:tracePt t="77016" x="5230813" y="2641600"/>
          <p14:tracePt t="77022" x="5303838" y="2641600"/>
          <p14:tracePt t="77029" x="5435600" y="2641600"/>
          <p14:tracePt t="77037" x="5538788" y="2641600"/>
          <p14:tracePt t="77045" x="5597525" y="2641600"/>
          <p14:tracePt t="77052" x="5715000" y="2641600"/>
          <p14:tracePt t="77061" x="5837238" y="2641600"/>
          <p14:tracePt t="77068" x="5895975" y="2641600"/>
          <p14:tracePt t="77075" x="5988050" y="2641600"/>
          <p14:tracePt t="77083" x="6110288" y="2641600"/>
          <p14:tracePt t="77089" x="6169025" y="2641600"/>
          <p14:tracePt t="77097" x="6281738" y="2641600"/>
          <p14:tracePt t="77105" x="6394450" y="2641600"/>
          <p14:tracePt t="77112" x="6497638" y="2641600"/>
          <p14:tracePt t="77119" x="6546850" y="2641600"/>
          <p14:tracePt t="77129" x="6638925" y="2641600"/>
          <p14:tracePt t="77135" x="6761163" y="2641600"/>
          <p14:tracePt t="77142" x="6819900" y="2641600"/>
          <p14:tracePt t="77150" x="6956425" y="2641600"/>
          <p14:tracePt t="77157" x="7094538" y="2641600"/>
          <p14:tracePt t="77165" x="7162800" y="2641600"/>
          <p14:tracePt t="77172" x="7299325" y="2641600"/>
          <p14:tracePt t="77179" x="7412038" y="2641600"/>
          <p14:tracePt t="77187" x="7494588" y="2641600"/>
          <p14:tracePt t="77195" x="7597775" y="2641600"/>
          <p14:tracePt t="77202" x="7729538" y="2641600"/>
          <p14:tracePt t="77210" x="7778750" y="2641600"/>
          <p14:tracePt t="77217" x="7900988" y="2641600"/>
          <p14:tracePt t="77225" x="8008938" y="2641600"/>
          <p14:tracePt t="77233" x="8112125" y="2641600"/>
          <p14:tracePt t="77240" x="8154988" y="2641600"/>
          <p14:tracePt t="77248" x="8213725" y="2641600"/>
          <p14:tracePt t="77254" x="8283575" y="2641600"/>
          <p14:tracePt t="77262" x="8312150" y="2641600"/>
          <p14:tracePt t="77270" x="8361363" y="2636838"/>
          <p14:tracePt t="77280" x="8405813" y="2627313"/>
          <p14:tracePt t="77286" x="8420100" y="2627313"/>
          <p14:tracePt t="77293" x="8448675" y="2617788"/>
          <p14:tracePt t="77301" x="8483600" y="2611438"/>
          <p14:tracePt t="77307" x="8507413" y="2601913"/>
          <p14:tracePt t="77315" x="8542338" y="2582863"/>
          <p14:tracePt t="77322" x="8601075" y="2568575"/>
          <p14:tracePt t="77330" x="8620125" y="2568575"/>
          <p14:tracePt t="77336" x="8645525" y="2559050"/>
          <p14:tracePt t="77350" x="8659813" y="2543175"/>
          <p14:tracePt t="77353" x="8678863" y="2543175"/>
          <p14:tracePt t="77360" x="8693150" y="2533650"/>
          <p14:tracePt t="77370" x="8728075" y="2514600"/>
          <p14:tracePt t="77375" x="8747125" y="2509838"/>
          <p14:tracePt t="77382" x="8772525" y="2500313"/>
          <p14:tracePt t="77389" x="8782050" y="2489200"/>
          <p14:tracePt t="77397" x="8791575" y="2479675"/>
          <p14:tracePt t="77404" x="8796338" y="2479675"/>
          <p14:tracePt t="77413" x="8805863" y="2474913"/>
          <p14:tracePt t="77429" x="8816975" y="2465388"/>
          <p14:tracePt t="77438" x="8826500" y="2465388"/>
          <p14:tracePt t="77442" x="8831263" y="2455863"/>
          <p14:tracePt t="77450" x="8840788" y="2446338"/>
          <p14:tracePt t="77458" x="8840788" y="2441575"/>
          <p14:tracePt t="77465" x="8850313" y="2441575"/>
          <p14:tracePt t="77471" x="8850313" y="2430463"/>
          <p14:tracePt t="77479" x="8859838" y="2420938"/>
          <p14:tracePt t="77494" x="8864600" y="2411413"/>
          <p14:tracePt t="77501" x="8864600" y="2406650"/>
          <p14:tracePt t="77509" x="8864600" y="2397125"/>
          <p14:tracePt t="77516" x="8885238" y="2378075"/>
          <p14:tracePt t="77525" x="8885238" y="2371725"/>
          <p14:tracePt t="77539" x="8885238" y="2338388"/>
          <p14:tracePt t="77554" x="8885238" y="2328863"/>
          <p14:tracePt t="77562" x="8885238" y="2319338"/>
          <p14:tracePt t="77570" x="8885238" y="2308225"/>
          <p14:tracePt t="77577" x="8880475" y="2293938"/>
          <p14:tracePt t="77585" x="8880475" y="2284413"/>
          <p14:tracePt t="77593" x="8869363" y="2274888"/>
          <p14:tracePt t="77601" x="8859838" y="2270125"/>
          <p14:tracePt t="77616" x="8855075" y="2270125"/>
          <p14:tracePt t="77795" x="8855075" y="2274888"/>
          <p14:tracePt t="77818" x="8855075" y="2279650"/>
          <p14:tracePt t="77825" x="8855075" y="2298700"/>
          <p14:tracePt t="77832" x="8845550" y="2298700"/>
          <p14:tracePt t="77840" x="8836025" y="2308225"/>
          <p14:tracePt t="77847" x="8836025" y="2312988"/>
          <p14:tracePt t="77855" x="8821738" y="2324100"/>
          <p14:tracePt t="77863" x="8810625" y="2333625"/>
          <p14:tracePt t="77870" x="8801100" y="2343150"/>
          <p14:tracePt t="77880" x="8791575" y="2357438"/>
          <p14:tracePt t="77885" x="8777288" y="2378075"/>
          <p14:tracePt t="77892" x="8767763" y="2378075"/>
          <p14:tracePt t="77900" x="8751888" y="2411413"/>
          <p14:tracePt t="77907" x="8732838" y="2425700"/>
          <p14:tracePt t="77916" x="8732838" y="2446338"/>
          <p14:tracePt t="77922" x="8718550" y="2460625"/>
          <p14:tracePt t="77930" x="8709025" y="2479675"/>
          <p14:tracePt t="77937" x="8699500" y="2484438"/>
          <p14:tracePt t="77945" x="8699500" y="2493963"/>
          <p14:tracePt t="77952" x="8688388" y="2505075"/>
          <p14:tracePt t="77960" x="8688388" y="2514600"/>
          <p14:tracePt t="77969" x="8688388" y="2528888"/>
          <p14:tracePt t="77983" x="8683625" y="2538413"/>
          <p14:tracePt t="77989" x="8683625" y="2547938"/>
          <p14:tracePt t="78004" x="8674100" y="2563813"/>
          <p14:tracePt t="78014" x="8674100" y="2573338"/>
          <p14:tracePt t="78019" x="8674100" y="2582863"/>
          <p14:tracePt t="78036" x="8674100" y="2606675"/>
          <p14:tracePt t="78042" x="8674100" y="2622550"/>
          <p14:tracePt t="78050" x="8674100" y="2651125"/>
          <p14:tracePt t="78057" x="8674100" y="2655888"/>
          <p14:tracePt t="78066" x="8674100" y="2686050"/>
          <p14:tracePt t="78072" x="8674100" y="2700338"/>
          <p14:tracePt t="78080" x="8678863" y="2719388"/>
          <p14:tracePt t="78087" x="8678863" y="2724150"/>
          <p14:tracePt t="78095" x="8678863" y="2754313"/>
          <p14:tracePt t="78102" x="8678863" y="2778125"/>
          <p14:tracePt t="78110" x="8678863" y="2787650"/>
          <p14:tracePt t="78117" x="8678863" y="2813050"/>
          <p14:tracePt t="78124" x="8678863" y="2827338"/>
          <p14:tracePt t="78132" x="8678863" y="2846388"/>
          <p14:tracePt t="78139" x="8678863" y="2881313"/>
          <p14:tracePt t="78146" x="8678863" y="2895600"/>
          <p14:tracePt t="78154" x="8678863" y="2914650"/>
          <p14:tracePt t="78162" x="8678863" y="2940050"/>
          <p14:tracePt t="78170" x="8678863" y="2963863"/>
          <p14:tracePt t="78179" x="8678863" y="2973388"/>
          <p14:tracePt t="78186" x="8678863" y="2994025"/>
          <p14:tracePt t="78193" x="8678863" y="3017838"/>
          <p14:tracePt t="78201" x="8678863" y="3032125"/>
          <p14:tracePt t="78207" x="8678863" y="3052763"/>
          <p14:tracePt t="78215" x="8678863" y="3095625"/>
          <p14:tracePt t="78221" x="8688388" y="3111500"/>
          <p14:tracePt t="78229" x="8688388" y="3121025"/>
          <p14:tracePt t="78236" x="8688388" y="3130550"/>
          <p14:tracePt t="78244" x="8688388" y="3135313"/>
          <p14:tracePt t="78251" x="8688388" y="3144838"/>
          <p14:tracePt t="78262" x="8688388" y="3165475"/>
          <p14:tracePt t="78268" x="8688388" y="3170238"/>
          <p14:tracePt t="78275" x="8688388" y="3179763"/>
          <p14:tracePt t="78282" x="8688388" y="3189288"/>
          <p14:tracePt t="78290" x="8688388" y="3203575"/>
          <p14:tracePt t="78297" x="8688388" y="3213100"/>
          <p14:tracePt t="78304" x="8688388" y="3238500"/>
          <p14:tracePt t="78311" x="8688388" y="3257550"/>
          <p14:tracePt t="78319" x="8688388" y="3267075"/>
          <p14:tracePt t="78326" x="8688388" y="3292475"/>
          <p14:tracePt t="78335" x="8688388" y="3316288"/>
          <p14:tracePt t="78343" x="8688388" y="3341688"/>
          <p14:tracePt t="78351" x="8688388" y="3351213"/>
          <p14:tracePt t="78357" x="8688388" y="3375025"/>
          <p14:tracePt t="78366" x="8688388" y="3394075"/>
          <p14:tracePt t="78373" x="8688388" y="3405188"/>
          <p14:tracePt t="78380" x="8688388" y="3419475"/>
          <p14:tracePt t="78387" x="8688388" y="3429000"/>
          <p14:tracePt t="78396" x="8688388" y="3443288"/>
          <p14:tracePt t="78403" x="8688388" y="3452813"/>
          <p14:tracePt t="78412" x="8688388" y="3473450"/>
          <p14:tracePt t="78418" x="8688388" y="3478213"/>
          <p14:tracePt t="78425" x="8688388" y="3487738"/>
          <p14:tracePt t="78477" x="8693150" y="3487738"/>
          <p14:tracePt t="78484" x="8723313" y="3468688"/>
          <p14:tracePt t="78491" x="8772525" y="3414713"/>
          <p14:tracePt t="78500" x="8850313" y="3346450"/>
          <p14:tracePt t="78507" x="8932863" y="3262313"/>
          <p14:tracePt t="78515" x="8997950" y="3208338"/>
          <p14:tracePt t="78521" x="9099550" y="3095625"/>
          <p14:tracePt t="78529" x="9202738" y="2989263"/>
          <p14:tracePt t="78536" x="9242425" y="2935288"/>
          <p14:tracePt t="78544" x="9339263" y="2832100"/>
          <p14:tracePt t="78551" x="9413875" y="2763838"/>
          <p14:tracePt t="78559" x="9501188" y="2695575"/>
          <p14:tracePt t="78566" x="9536113" y="2670175"/>
          <p14:tracePt t="78574" x="9604375" y="2617788"/>
          <p14:tracePt t="78582" x="9653588" y="2582863"/>
          <p14:tracePt t="78589" x="9672638" y="2578100"/>
          <p14:tracePt t="78597" x="9682163" y="2568575"/>
          <p14:tracePt t="78651" x="9682163" y="2587625"/>
          <p14:tracePt t="78658" x="9686925" y="2606675"/>
          <p14:tracePt t="78665" x="9686925" y="2622550"/>
          <p14:tracePt t="78672" x="9696450" y="2632075"/>
          <p14:tracePt t="78680" x="9696450" y="2651125"/>
          <p14:tracePt t="78687" x="9696450" y="2655888"/>
          <p14:tracePt t="78695" x="9696450" y="2674938"/>
          <p14:tracePt t="78703" x="9696450" y="2690813"/>
          <p14:tracePt t="78710" x="9696450" y="2700338"/>
          <p14:tracePt t="78718" x="9696450" y="2709863"/>
          <p14:tracePt t="78725" x="9691688" y="2719388"/>
          <p14:tracePt t="78733" x="9682163" y="2724150"/>
          <p14:tracePt t="78740" x="9677400" y="2744788"/>
          <p14:tracePt t="78748" x="9667875" y="2768600"/>
          <p14:tracePt t="78755" x="9667875" y="2778125"/>
          <p14:tracePt t="78763" x="9672638" y="2803525"/>
          <p14:tracePt t="78770" x="9686925" y="2822575"/>
          <p14:tracePt t="78778" x="9717088" y="2827338"/>
          <p14:tracePt t="78785" x="9731375" y="2846388"/>
          <p14:tracePt t="78792" x="9764713" y="2862263"/>
          <p14:tracePt t="78800" x="9823450" y="2871788"/>
          <p14:tracePt t="78807" x="9853613" y="2881313"/>
          <p14:tracePt t="78815" x="9921875" y="2895600"/>
          <p14:tracePt t="78822" x="10015538" y="2905125"/>
          <p14:tracePt t="78830" x="10074275" y="2905125"/>
          <p14:tracePt t="78837" x="10175875" y="2905125"/>
          <p14:tracePt t="78845" x="10298113" y="2905125"/>
          <p14:tracePt t="78852" x="10356850" y="2905125"/>
          <p14:tracePt t="78862" x="10474325" y="2905125"/>
          <p14:tracePt t="78867" x="10596563" y="2905125"/>
          <p14:tracePt t="78875" x="10645775" y="2905125"/>
          <p14:tracePt t="78883" x="10748963" y="2900363"/>
          <p14:tracePt t="78890" x="10836275" y="2900363"/>
          <p14:tracePt t="78898" x="10929938" y="2890838"/>
          <p14:tracePt t="78905" x="10974388" y="2890838"/>
          <p14:tracePt t="78912" x="11052175" y="2886075"/>
          <p14:tracePt t="78919" x="11110913" y="2867025"/>
          <p14:tracePt t="78929" x="11125200" y="2855913"/>
          <p14:tracePt t="78935" x="11155363" y="2851150"/>
          <p14:tracePt t="78943" x="11169650" y="2841625"/>
          <p14:tracePt t="79078" x="11169650" y="2832100"/>
          <p14:tracePt t="79086" x="11179175" y="2822575"/>
          <p14:tracePt t="79093" x="11179175" y="2817813"/>
          <p14:tracePt t="79101" x="11179175" y="2808288"/>
          <p14:tracePt t="79107" x="11179175" y="2798763"/>
          <p14:tracePt t="79115" x="11188700" y="2782888"/>
          <p14:tracePt t="79122" x="11193463" y="2763838"/>
          <p14:tracePt t="79130" x="11193463" y="2754313"/>
          <p14:tracePt t="79137" x="11193463" y="2728913"/>
          <p14:tracePt t="79145" x="11202988" y="2719388"/>
          <p14:tracePt t="79152" x="11202988" y="2714625"/>
          <p14:tracePt t="79162" x="11214100" y="2695575"/>
          <p14:tracePt t="79168" x="11214100" y="2670175"/>
          <p14:tracePt t="79175" x="11214100" y="2651125"/>
          <p14:tracePt t="79184" x="11214100" y="2636838"/>
          <p14:tracePt t="79189" x="11214100" y="2617788"/>
          <p14:tracePt t="79197" x="11214100" y="2601913"/>
          <p14:tracePt t="79204" x="11214100" y="2592388"/>
          <p14:tracePt t="79211" x="11214100" y="2582863"/>
          <p14:tracePt t="79377" x="11223625" y="2606675"/>
          <p14:tracePt t="79385" x="11237913" y="2641600"/>
          <p14:tracePt t="79394" x="11256963" y="2686050"/>
          <p14:tracePt t="79401" x="11261725" y="2724150"/>
          <p14:tracePt t="79408" x="11291888" y="2768600"/>
          <p14:tracePt t="79416" x="11291888" y="2787650"/>
          <p14:tracePt t="79421" x="11315700" y="2827338"/>
          <p14:tracePt t="79429" x="11331575" y="2862263"/>
          <p14:tracePt t="79437" x="11350625" y="2895600"/>
          <p14:tracePt t="79445" x="11364913" y="2940050"/>
          <p14:tracePt t="79452" x="11383963" y="2963863"/>
          <p14:tracePt t="79460" x="11395075" y="2973388"/>
          <p14:tracePt t="79468" x="11399838" y="2998788"/>
          <p14:tracePt t="79474" x="11418888" y="3017838"/>
          <p14:tracePt t="79482" x="11428413" y="3027363"/>
          <p14:tracePt t="79489" x="11442700" y="3043238"/>
          <p14:tracePt t="79497" x="11453813" y="3067050"/>
          <p14:tracePt t="79504" x="11463338" y="3076575"/>
          <p14:tracePt t="79512" x="11468100" y="3095625"/>
          <p14:tracePt t="79519" x="11477625" y="3111500"/>
          <p14:tracePt t="79528" x="11487150" y="3121025"/>
          <p14:tracePt t="79535" x="11496675" y="3130550"/>
          <p14:tracePt t="79542" x="11501438" y="3144838"/>
          <p14:tracePt t="79550" x="11512550" y="3170238"/>
          <p14:tracePt t="79557" x="11522075" y="3179763"/>
          <p14:tracePt t="79565" x="11522075" y="3189288"/>
          <p14:tracePt t="79572" x="11531600" y="3203575"/>
          <p14:tracePt t="79580" x="11531600" y="3213100"/>
          <p14:tracePt t="79587" x="11536363" y="3238500"/>
          <p14:tracePt t="79595" x="11545888" y="3267075"/>
          <p14:tracePt t="79601" x="11545888" y="3271838"/>
          <p14:tracePt t="79610" x="11555413" y="3316288"/>
          <p14:tracePt t="79617" x="11566525" y="3351213"/>
          <p14:tracePt t="79624" x="11571288" y="3375025"/>
          <p14:tracePt t="79632" x="11580813" y="3419475"/>
          <p14:tracePt t="79639" x="11599863" y="3473450"/>
          <p14:tracePt t="79647" x="11604625" y="3497263"/>
          <p14:tracePt t="79654" x="11625263" y="3546475"/>
          <p14:tracePt t="79661" x="11639550" y="3600450"/>
          <p14:tracePt t="79669" x="11658600" y="3649663"/>
          <p14:tracePt t="79678" x="11658600" y="3678238"/>
          <p14:tracePt t="79685" x="11672888" y="3717925"/>
          <p14:tracePt t="79703" x="11693525" y="3786188"/>
          <p14:tracePt t="79707" x="11703050" y="3821113"/>
          <p14:tracePt t="79714" x="11707813" y="3854450"/>
          <p14:tracePt t="79721" x="11717338" y="3863975"/>
          <p14:tracePt t="79729" x="11726863" y="3889375"/>
          <p14:tracePt t="79736" x="11726863" y="3917950"/>
          <p14:tracePt t="79744" x="11736388" y="3932238"/>
          <p14:tracePt t="79752" x="11736388" y="3943350"/>
          <p14:tracePt t="79759" x="11741150" y="3957638"/>
          <p14:tracePt t="79767" x="11741150" y="3976688"/>
          <p14:tracePt t="79774" x="11741150" y="3986213"/>
          <p14:tracePt t="79783" x="11741150" y="4002088"/>
          <p14:tracePt t="79789" x="11752263" y="4025900"/>
          <p14:tracePt t="79797" x="11752263" y="4035425"/>
          <p14:tracePt t="79804" x="11752263" y="4070350"/>
          <p14:tracePt t="79812" x="11761788" y="4103688"/>
          <p14:tracePt t="79819" x="11761788" y="4124325"/>
          <p14:tracePt t="79827" x="11771313" y="4157663"/>
          <p14:tracePt t="79834" x="11771313" y="4192588"/>
          <p14:tracePt t="79842" x="11771313" y="4206875"/>
          <p14:tracePt t="79850" x="11771313" y="4240213"/>
          <p14:tracePt t="79856" x="11771313" y="4275138"/>
          <p14:tracePt t="79865" x="11771313" y="4319588"/>
          <p14:tracePt t="79872" x="11771313" y="4333875"/>
          <p14:tracePt t="79879" x="11771313" y="4368800"/>
          <p14:tracePt t="79886" x="11771313" y="4402138"/>
          <p14:tracePt t="79894" x="11771313" y="4422775"/>
          <p14:tracePt t="79901" x="11771313" y="4446588"/>
          <p14:tracePt t="79912" x="11771313" y="4465638"/>
          <p14:tracePt t="79918" x="11771313" y="4479925"/>
          <p14:tracePt t="79925" x="11771313" y="4505325"/>
          <p14:tracePt t="79933" x="11771313" y="4514850"/>
          <p14:tracePt t="79939" x="11771313" y="4524375"/>
          <p14:tracePt t="79947" x="11771313" y="4533900"/>
          <p14:tracePt t="79954" x="11771313" y="4538663"/>
          <p14:tracePt t="79963" x="11771313" y="4549775"/>
          <p14:tracePt t="79969" x="11771313" y="4559300"/>
          <p14:tracePt t="79977" x="11771313" y="4568825"/>
          <p14:tracePt t="79985" x="11771313" y="4573588"/>
          <p14:tracePt t="80001" x="11771313" y="4583113"/>
          <p14:tracePt t="80016" x="11771313" y="4592638"/>
          <p14:tracePt t="80022" x="11766550" y="4608513"/>
          <p14:tracePt t="80038" x="11766550" y="4618038"/>
          <p14:tracePt t="80046" x="11766550" y="4627563"/>
          <p14:tracePt t="80052" x="11757025" y="4641850"/>
          <p14:tracePt t="80060" x="11757025" y="4651375"/>
          <p14:tracePt t="80068" x="11757025" y="4660900"/>
          <p14:tracePt t="80074" x="11747500" y="4676775"/>
          <p14:tracePt t="80083" x="11736388" y="4695825"/>
          <p14:tracePt t="80089" x="11736388" y="4705350"/>
          <p14:tracePt t="80097" x="11731625" y="4719638"/>
          <p14:tracePt t="80104" x="11722100" y="4740275"/>
          <p14:tracePt t="80113" x="11722100" y="4745038"/>
          <p14:tracePt t="80120" x="11712575" y="4764088"/>
          <p14:tracePt t="80129" x="11712575" y="4789488"/>
          <p14:tracePt t="80135" x="11703050" y="4799013"/>
          <p14:tracePt t="80142" x="11703050" y="4813300"/>
          <p14:tracePt t="80150" x="11698288" y="4857750"/>
          <p14:tracePt t="80270" x="11698288" y="4852988"/>
          <p14:tracePt t="80278" x="11698288" y="4841875"/>
          <p14:tracePt t="80285" x="11698288" y="4827588"/>
          <p14:tracePt t="80293" x="11698288" y="4808538"/>
          <p14:tracePt t="80301" x="11698288" y="4773613"/>
          <p14:tracePt t="80308" x="11698288" y="4700588"/>
          <p14:tracePt t="80315" x="11688763" y="4667250"/>
          <p14:tracePt t="80322" x="11677650" y="4597400"/>
          <p14:tracePt t="80329" x="11663363" y="4519613"/>
          <p14:tracePt t="80336" x="11653838" y="4486275"/>
          <p14:tracePt t="80346" x="11644313" y="4432300"/>
          <p14:tracePt t="80353" x="11634788" y="4373563"/>
          <p14:tracePt t="80361" x="11634788" y="4348163"/>
          <p14:tracePt t="80368" x="11618913" y="4305300"/>
          <p14:tracePt t="80374" x="11618913" y="4270375"/>
          <p14:tracePt t="80382" x="11618913" y="4256088"/>
          <p14:tracePt t="80389" x="11609388" y="4225925"/>
          <p14:tracePt t="80398" x="11609388" y="4202113"/>
          <p14:tracePt t="80404" x="11599863" y="4176713"/>
          <p14:tracePt t="80412" x="11599863" y="4167188"/>
          <p14:tracePt t="80419" x="11595100" y="4157663"/>
          <p14:tracePt t="80427" x="11595100" y="4143375"/>
          <p14:tracePt t="80434" x="11595100" y="4133850"/>
          <p14:tracePt t="80442" x="11595100" y="4117975"/>
          <p14:tracePt t="80450" x="11585575" y="4098925"/>
          <p14:tracePt t="80457" x="11585575" y="4084638"/>
          <p14:tracePt t="80465" x="11585575" y="4054475"/>
          <p14:tracePt t="80471" x="11576050" y="4030663"/>
          <p14:tracePt t="80479" x="11576050" y="4021138"/>
          <p14:tracePt t="80487" x="11576050" y="3986213"/>
          <p14:tracePt t="80494" x="11576050" y="3952875"/>
          <p14:tracePt t="80501" x="11576050" y="3948113"/>
          <p14:tracePt t="80509" x="11566525" y="3913188"/>
          <p14:tracePt t="80516" x="11566525" y="3884613"/>
          <p14:tracePt t="80524" x="11566525" y="3849688"/>
          <p14:tracePt t="80533" x="11560175" y="3835400"/>
          <p14:tracePt t="80540" x="11560175" y="3800475"/>
          <p14:tracePt t="80548" x="11550650" y="3756025"/>
          <p14:tracePt t="80555" x="11541125" y="3732213"/>
          <p14:tracePt t="80561" x="11541125" y="3687763"/>
          <p14:tracePt t="80569" x="11531600" y="3644900"/>
          <p14:tracePt t="80578" x="11531600" y="3619500"/>
          <p14:tracePt t="80584" x="11526838" y="3586163"/>
          <p14:tracePt t="80592" x="11526838" y="3560763"/>
          <p14:tracePt t="80600" x="11526838" y="3541713"/>
          <p14:tracePt t="80607" x="11517313" y="3516313"/>
          <p14:tracePt t="80615" x="11517313" y="3492500"/>
          <p14:tracePt t="80622" x="11517313" y="3482975"/>
          <p14:tracePt t="80758" x="11517313" y="3487738"/>
          <p14:tracePt t="80765" x="11507788" y="3506788"/>
          <p14:tracePt t="80773" x="11491913" y="3546475"/>
          <p14:tracePt t="80780" x="11463338" y="3600450"/>
          <p14:tracePt t="80787" x="11458575" y="3614738"/>
          <p14:tracePt t="80796" x="11428413" y="3692525"/>
          <p14:tracePt t="80803" x="11395075" y="3781425"/>
          <p14:tracePt t="80812" x="11379200" y="3821113"/>
          <p14:tracePt t="80821" x="11336338" y="3917950"/>
          <p14:tracePt t="80825" x="11310938" y="3976688"/>
          <p14:tracePt t="80833" x="11287125" y="4044950"/>
          <p14:tracePt t="80840" x="11252200" y="4124325"/>
          <p14:tracePt t="80848" x="11209338" y="4206875"/>
          <p14:tracePt t="80854" x="11188700" y="4240213"/>
          <p14:tracePt t="80861" x="11155363" y="4310063"/>
          <p14:tracePt t="80869" x="11115675" y="4378325"/>
          <p14:tracePt t="80877" x="11096625" y="4397375"/>
          <p14:tracePt t="80884" x="11071225" y="4432300"/>
          <p14:tracePt t="80892" x="11047413" y="4446588"/>
          <p14:tracePt t="80900" x="11028363" y="4456113"/>
          <p14:tracePt t="80907" x="11002963" y="4470400"/>
          <p14:tracePt t="80915" x="10969625" y="4479925"/>
          <p14:tracePt t="80922" x="10944225" y="4500563"/>
          <p14:tracePt t="80930" x="10925175" y="4505325"/>
          <p14:tracePt t="80937" x="10899775" y="4514850"/>
          <p14:tracePt t="80945" x="10875963" y="4524375"/>
          <p14:tracePt t="80952" x="10845800" y="4533900"/>
          <p14:tracePt t="80960" x="10812463" y="4549775"/>
          <p14:tracePt t="80967" x="10763250" y="4568825"/>
          <p14:tracePt t="80975" x="10729913" y="4583113"/>
          <p14:tracePt t="80985" x="10671175" y="4608513"/>
          <p14:tracePt t="80990" x="10606088" y="4627563"/>
          <p14:tracePt t="80998" x="10582275" y="4641850"/>
          <p14:tracePt t="81004" x="10523538" y="4660900"/>
          <p14:tracePt t="81012" x="10479088" y="4676775"/>
          <p14:tracePt t="81019" x="10436225" y="4686300"/>
          <p14:tracePt t="81028" x="10396538" y="4705350"/>
          <p14:tracePt t="81035" x="10333038" y="4730750"/>
          <p14:tracePt t="81042" x="10264775" y="4754563"/>
          <p14:tracePt t="81050" x="10239375" y="4764088"/>
          <p14:tracePt t="81057" x="10180638" y="4778375"/>
          <p14:tracePt t="81065" x="10137775" y="4778375"/>
          <p14:tracePt t="81072" x="10112375" y="4789488"/>
          <p14:tracePt t="81079" x="10088563" y="4799013"/>
          <p14:tracePt t="81086" x="10053638" y="4799013"/>
          <p14:tracePt t="81094" x="10044113" y="4799013"/>
          <p14:tracePt t="81101" x="10020300" y="4799013"/>
          <p14:tracePt t="81109" x="9999663" y="4799013"/>
          <p14:tracePt t="81117" x="9990138" y="4799013"/>
          <p14:tracePt t="81124" x="9975850" y="4794250"/>
          <p14:tracePt t="81134" x="9956800" y="4794250"/>
          <p14:tracePt t="81139" x="9952038" y="4784725"/>
          <p14:tracePt t="81147" x="9931400" y="4784725"/>
          <p14:tracePt t="81155" x="9917113" y="4773613"/>
          <p14:tracePt t="81163" x="9898063" y="4773613"/>
          <p14:tracePt t="81170" x="9886950" y="4773613"/>
          <p14:tracePt t="81179" x="9863138" y="4773613"/>
          <p14:tracePt t="81186" x="9839325" y="4773613"/>
          <p14:tracePt t="81192" x="9818688" y="4773613"/>
          <p14:tracePt t="81200" x="9780588" y="4773613"/>
          <p14:tracePt t="81206" x="9736138" y="4773613"/>
          <p14:tracePt t="81215" x="9717088" y="4773613"/>
          <p14:tracePt t="81222" x="9667875" y="4773613"/>
          <p14:tracePt t="81230" x="9623425" y="4773613"/>
          <p14:tracePt t="81237" x="9599613" y="4773613"/>
          <p14:tracePt t="81245" x="9555163" y="4778375"/>
          <p14:tracePt t="81253" x="9505950" y="4778375"/>
          <p14:tracePt t="81263" x="9471025" y="4778375"/>
          <p14:tracePt t="81268" x="9428163" y="4778375"/>
          <p14:tracePt t="81274" x="9393238" y="4778375"/>
          <p14:tracePt t="81283" x="9359900" y="4778375"/>
          <p14:tracePt t="81289" x="9348788" y="4778375"/>
          <p14:tracePt t="81297" x="9324975" y="4778375"/>
          <p14:tracePt t="81304" x="9305925" y="4778375"/>
          <p14:tracePt t="81312" x="9290050" y="4778375"/>
          <p14:tracePt t="81319" x="9280525" y="4778375"/>
          <p14:tracePt t="81329" x="9266238" y="4778375"/>
          <p14:tracePt t="81336" x="9256713" y="4778375"/>
          <p14:tracePt t="81343" x="9231313" y="4778375"/>
          <p14:tracePt t="81351" x="9202738" y="4778375"/>
          <p14:tracePt t="81357" x="9197975" y="4778375"/>
          <p14:tracePt t="81365" x="9188450" y="4778375"/>
          <p14:tracePt t="81373" x="9167813" y="4778375"/>
          <p14:tracePt t="81380" x="9153525" y="4789488"/>
          <p14:tracePt t="81387" x="9134475" y="4799013"/>
          <p14:tracePt t="81396" x="9099550" y="4808538"/>
          <p14:tracePt t="81403" x="9085263" y="4808538"/>
          <p14:tracePt t="81410" x="9050338" y="4822825"/>
          <p14:tracePt t="81418" x="9026525" y="4832350"/>
          <p14:tracePt t="81425" x="9007475" y="4841875"/>
          <p14:tracePt t="81433" x="8991600" y="4848225"/>
          <p14:tracePt t="81440" x="8958263" y="4857750"/>
          <p14:tracePt t="81448" x="8928100" y="4857750"/>
          <p14:tracePt t="81455" x="8894763" y="4867275"/>
          <p14:tracePt t="81463" x="8880475" y="4867275"/>
          <p14:tracePt t="81470" x="8869363" y="4867275"/>
          <p14:tracePt t="81598" x="8874125" y="4867275"/>
          <p14:tracePt t="81605" x="8894763" y="4876800"/>
          <p14:tracePt t="81612" x="8899525" y="4876800"/>
          <p14:tracePt t="81620" x="8909050" y="4881563"/>
          <p14:tracePt t="81629" x="8928100" y="4881563"/>
          <p14:tracePt t="81636" x="8953500" y="4891088"/>
          <p14:tracePt t="81643" x="8986838" y="4891088"/>
          <p14:tracePt t="81651" x="9031288" y="4891088"/>
          <p14:tracePt t="81657" x="9056688" y="4891088"/>
          <p14:tracePt t="81666" x="9090025" y="4891088"/>
          <p14:tracePt t="81672" x="9139238" y="4891088"/>
          <p14:tracePt t="81680" x="9172575" y="4891088"/>
          <p14:tracePt t="81687" x="9237663" y="4891088"/>
          <p14:tracePt t="81695" x="9275763" y="4891088"/>
          <p14:tracePt t="81702" x="9329738" y="4891088"/>
          <p14:tracePt t="81711" x="9398000" y="4891088"/>
          <p14:tracePt t="81717" x="9477375" y="4900613"/>
          <p14:tracePt t="81725" x="9550400" y="4900613"/>
          <p14:tracePt t="81734" x="9583738" y="4900613"/>
          <p14:tracePt t="81739" x="9663113" y="4900613"/>
          <p14:tracePt t="81747" x="9731375" y="4900613"/>
          <p14:tracePt t="81755" x="9775825" y="4900613"/>
          <p14:tracePt t="81762" x="9823450" y="4900613"/>
          <p14:tracePt t="81770" x="9893300" y="4895850"/>
          <p14:tracePt t="81779" x="9926638" y="4895850"/>
          <p14:tracePt t="81785" x="9994900" y="4895850"/>
          <p14:tracePt t="81792" x="10025063" y="4895850"/>
          <p14:tracePt t="81801" x="10029825" y="4895850"/>
          <p14:tracePt t="81806" x="10039350" y="4886325"/>
          <p14:tracePt t="81883" x="10048875" y="4886325"/>
          <p14:tracePt t="81890" x="10083800" y="4886325"/>
          <p14:tracePt t="81897" x="10126663" y="4886325"/>
          <p14:tracePt t="81906" x="10152063" y="4886325"/>
          <p14:tracePt t="81912" x="10210800" y="4891088"/>
          <p14:tracePt t="81920" x="10269538" y="4891088"/>
          <p14:tracePt t="81929" x="10298113" y="4891088"/>
          <p14:tracePt t="81936" x="10356850" y="4891088"/>
          <p14:tracePt t="81943" x="10415588" y="4891088"/>
          <p14:tracePt t="81951" x="10440988" y="4891088"/>
          <p14:tracePt t="81957" x="10483850" y="4900613"/>
          <p14:tracePt t="81965" x="10518775" y="4900613"/>
          <p14:tracePt t="81971" x="10528300" y="4900613"/>
          <p14:tracePt t="81979" x="10542588" y="4900613"/>
          <p14:tracePt t="81986" x="10553700" y="4900613"/>
          <p14:tracePt t="82017" x="10563225" y="4900613"/>
          <p14:tracePt t="82024" x="10572750" y="4900613"/>
          <p14:tracePt t="82033" x="10587038" y="4900613"/>
          <p14:tracePt t="82039" x="10612438" y="4900613"/>
          <p14:tracePt t="82047" x="10631488" y="4900613"/>
          <p14:tracePt t="82054" x="10655300" y="4900613"/>
          <p14:tracePt t="82061" x="10680700" y="4900613"/>
          <p14:tracePt t="82069" x="10699750" y="4900613"/>
          <p14:tracePt t="82077" x="10723563" y="4900613"/>
          <p14:tracePt t="82084" x="10744200" y="4900613"/>
          <p14:tracePt t="82092" x="10758488" y="4900613"/>
          <p14:tracePt t="82101" x="10777538" y="4900613"/>
          <p14:tracePt t="82107" x="10782300" y="4900613"/>
          <p14:tracePt t="82115" x="10793413" y="4900613"/>
          <p14:tracePt t="82122" x="10802938" y="4900613"/>
          <p14:tracePt t="82130" x="10826750" y="4900613"/>
          <p14:tracePt t="82137" x="10836275" y="4911725"/>
          <p14:tracePt t="82145" x="10845800" y="4911725"/>
          <p14:tracePt t="82152" x="10852150" y="4911725"/>
          <p14:tracePt t="82175" x="10861675" y="4911725"/>
          <p14:tracePt t="82205" x="10871200" y="4911725"/>
          <p14:tracePt t="82212" x="10880725" y="4911725"/>
          <p14:tracePt t="82219" x="10885488" y="4911725"/>
          <p14:tracePt t="82229" x="10895013" y="4911725"/>
          <p14:tracePt t="82242" x="10904538" y="4911725"/>
          <p14:tracePt t="82251" x="10915650" y="4911725"/>
          <p14:tracePt t="82460" x="10920413" y="4911725"/>
          <p14:tracePt t="82468" x="10929938" y="4911725"/>
          <p14:tracePt t="82475" x="10939463" y="4911725"/>
          <p14:tracePt t="82490" x="10948988" y="4911725"/>
          <p14:tracePt t="82498" x="10953750" y="4911725"/>
          <p14:tracePt t="82505" x="10963275" y="4906963"/>
          <p14:tracePt t="82513" x="10974388" y="4895850"/>
          <p14:tracePt t="82520" x="10988675" y="4886325"/>
          <p14:tracePt t="82529" x="10988675" y="4876800"/>
          <p14:tracePt t="82535" x="10988675" y="4872038"/>
          <p14:tracePt t="82543" x="10988675" y="4862513"/>
          <p14:tracePt t="82565" x="10998200" y="4862513"/>
          <p14:tracePt t="82625" x="10993438" y="4862513"/>
          <p14:tracePt t="82648" x="10983913" y="4867275"/>
          <p14:tracePt t="82655" x="10979150" y="4867275"/>
          <p14:tracePt t="82663" x="10969625" y="4876800"/>
          <p14:tracePt t="83030" x="10948988" y="4900613"/>
          <p14:tracePt t="83038" x="10910888" y="4970463"/>
          <p14:tracePt t="83045" x="10875963" y="5003800"/>
          <p14:tracePt t="83053" x="10845800" y="5018088"/>
          <p14:tracePt t="83060" x="10821988" y="5062538"/>
          <p14:tracePt t="83068" x="10788650" y="5097463"/>
          <p14:tracePt t="83075" x="10753725" y="5121275"/>
          <p14:tracePt t="83084" x="10718800" y="5151438"/>
          <p14:tracePt t="83089" x="10660063" y="5184775"/>
          <p14:tracePt t="83098" x="10626725" y="5199063"/>
          <p14:tracePt t="83104" x="10558463" y="5233988"/>
          <p14:tracePt t="83112" x="10479088" y="5268913"/>
          <p14:tracePt t="83119" x="10396538" y="5292725"/>
          <p14:tracePt t="83128" x="10342563" y="5302250"/>
          <p14:tracePt t="83135" x="10260013" y="5321300"/>
          <p14:tracePt t="83142" x="10180638" y="5327650"/>
          <p14:tracePt t="83150" x="10137775" y="5327650"/>
          <p14:tracePt t="83157" x="10058400" y="5346700"/>
          <p14:tracePt t="83165" x="9985375" y="5356225"/>
          <p14:tracePt t="83172" x="9952038" y="5360988"/>
          <p14:tracePt t="83179" x="9898063" y="5370513"/>
          <p14:tracePt t="83187" x="9848850" y="5380038"/>
          <p14:tracePt t="83195" x="9813925" y="5391150"/>
          <p14:tracePt t="83202" x="9759950" y="5395913"/>
          <p14:tracePt t="83210" x="9710738" y="5405438"/>
          <p14:tracePt t="83219" x="9682163" y="5414963"/>
          <p14:tracePt t="83224" x="9642475" y="5414963"/>
          <p14:tracePt t="83232" x="9599613" y="5414963"/>
          <p14:tracePt t="83239" x="9578975" y="5414963"/>
          <p14:tracePt t="83247" x="9555163" y="5414963"/>
          <p14:tracePt t="83254" x="9529763" y="5414963"/>
          <p14:tracePt t="83262" x="9520238" y="5414963"/>
          <p14:tracePt t="83269" x="9510713" y="5414963"/>
          <p14:tracePt t="83278" x="9496425" y="5410200"/>
          <p14:tracePt t="83285" x="9477375" y="5400675"/>
          <p14:tracePt t="83292" x="9471025" y="5391150"/>
          <p14:tracePt t="83300" x="9442450" y="5375275"/>
          <p14:tracePt t="83307" x="9418638" y="5356225"/>
          <p14:tracePt t="83315" x="9402763" y="5351463"/>
          <p14:tracePt t="83322" x="9374188" y="5341938"/>
          <p14:tracePt t="83329" x="9339263" y="5321300"/>
          <p14:tracePt t="83337" x="9324975" y="5316538"/>
          <p14:tracePt t="83345" x="9290050" y="5307013"/>
          <p14:tracePt t="83353" x="9247188" y="5287963"/>
          <p14:tracePt t="83360" x="9231313" y="5283200"/>
          <p14:tracePt t="83368" x="9202738" y="5273675"/>
          <p14:tracePt t="83375" x="9197975" y="5262563"/>
          <p14:tracePt t="83383" x="9178925" y="5262563"/>
          <p14:tracePt t="83390" x="9163050" y="5253038"/>
          <p14:tracePt t="83397" x="9153525" y="5248275"/>
          <p14:tracePt t="83405" x="9134475" y="5238750"/>
          <p14:tracePt t="83412" x="9129713" y="5229225"/>
          <p14:tracePt t="83420" x="9099550" y="5205413"/>
          <p14:tracePt t="83429" x="9094788" y="5184775"/>
          <p14:tracePt t="83435" x="9066213" y="5170488"/>
          <p14:tracePt t="83442" x="9040813" y="5146675"/>
          <p14:tracePt t="83449" x="9017000" y="5111750"/>
          <p14:tracePt t="83457" x="9007475" y="5092700"/>
          <p14:tracePt t="83465" x="8972550" y="5067300"/>
          <p14:tracePt t="83472" x="8948738" y="5024438"/>
          <p14:tracePt t="83480" x="8939213" y="5008563"/>
          <p14:tracePt t="83487" x="8913813" y="4965700"/>
          <p14:tracePt t="83495" x="8894763" y="4940300"/>
          <p14:tracePt t="83503" x="8880475" y="4906963"/>
          <p14:tracePt t="83511" x="8855075" y="4872038"/>
          <p14:tracePt t="83521" x="8826500" y="4827588"/>
          <p14:tracePt t="83524" x="8810625" y="4784725"/>
          <p14:tracePt t="83533" x="8810625" y="4773613"/>
          <p14:tracePt t="83539" x="8801100" y="4740275"/>
          <p14:tracePt t="83548" x="8791575" y="4725988"/>
          <p14:tracePt t="83554" x="8791575" y="4705350"/>
          <p14:tracePt t="83561" x="8791575" y="4691063"/>
          <p14:tracePt t="83569" x="8791575" y="4672013"/>
          <p14:tracePt t="83577" x="8791575" y="4656138"/>
          <p14:tracePt t="83584" x="8791575" y="4637088"/>
          <p14:tracePt t="83592" x="8791575" y="4622800"/>
          <p14:tracePt t="83599" x="8791575" y="4613275"/>
          <p14:tracePt t="83606" x="8791575" y="4597400"/>
          <p14:tracePt t="83615" x="8796338" y="4568825"/>
          <p14:tracePt t="83622" x="8796338" y="4564063"/>
          <p14:tracePt t="83629" x="8805863" y="4533900"/>
          <p14:tracePt t="83636" x="8816975" y="4500563"/>
          <p14:tracePt t="83644" x="8826500" y="4475163"/>
          <p14:tracePt t="83652" x="8826500" y="4460875"/>
          <p14:tracePt t="83662" x="8840788" y="4427538"/>
          <p14:tracePt t="83669" x="8850313" y="4397375"/>
          <p14:tracePt t="83674" x="8850313" y="4383088"/>
          <p14:tracePt t="83682" x="8859838" y="4348163"/>
          <p14:tracePt t="83689" x="8864600" y="4324350"/>
          <p14:tracePt t="83698" x="8874125" y="4305300"/>
          <p14:tracePt t="83704" x="8874125" y="4279900"/>
          <p14:tracePt t="83711" x="8885238" y="4260850"/>
          <p14:tracePt t="83719" x="8885238" y="4256088"/>
          <p14:tracePt t="83728" x="8885238" y="4235450"/>
          <p14:tracePt t="83735" x="8894763" y="4225925"/>
          <p14:tracePt t="83742" x="8894763" y="4221163"/>
          <p14:tracePt t="83752" x="8894763" y="4211638"/>
          <p14:tracePt t="83757" x="8894763" y="4202113"/>
          <p14:tracePt t="83765" x="8894763" y="4192588"/>
          <p14:tracePt t="83772" x="8899525" y="4187825"/>
          <p14:tracePt t="83780" x="8909050" y="4167188"/>
          <p14:tracePt t="83787" x="8909050" y="4157663"/>
          <p14:tracePt t="83795" x="8918575" y="4143375"/>
          <p14:tracePt t="83803" x="8928100" y="4133850"/>
          <p14:tracePt t="83810" x="8932863" y="4108450"/>
          <p14:tracePt t="83819" x="8953500" y="4098925"/>
          <p14:tracePt t="83825" x="8953500" y="4089400"/>
          <p14:tracePt t="83832" x="8967788" y="4065588"/>
          <p14:tracePt t="83840" x="8967788" y="4054475"/>
          <p14:tracePt t="83847" x="8997950" y="4030663"/>
          <p14:tracePt t="83855" x="9012238" y="4006850"/>
          <p14:tracePt t="83863" x="9021763" y="3986213"/>
          <p14:tracePt t="83872" x="9036050" y="3962400"/>
          <p14:tracePt t="83877" x="9056688" y="3937000"/>
          <p14:tracePt t="83884" x="9066213" y="3917950"/>
          <p14:tracePt t="83892" x="9080500" y="3894138"/>
          <p14:tracePt t="83900" x="9099550" y="3859213"/>
          <p14:tracePt t="83907" x="9104313" y="3844925"/>
          <p14:tracePt t="83915" x="9115425" y="3825875"/>
          <p14:tracePt t="83922" x="9124950" y="3800475"/>
          <p14:tracePt t="83930" x="9139238" y="3732213"/>
          <p14:tracePt t="83937" x="9139238" y="3722688"/>
          <p14:tracePt t="83945" x="9148763" y="3687763"/>
          <p14:tracePt t="83952" x="9148763" y="3673475"/>
          <p14:tracePt t="83962" x="9148763" y="3654425"/>
          <p14:tracePt t="83967" x="9148763" y="3629025"/>
          <p14:tracePt t="83975" x="9148763" y="3609975"/>
          <p14:tracePt t="83984" x="9148763" y="3595688"/>
          <p14:tracePt t="83990" x="9148763" y="3570288"/>
          <p14:tracePt t="83998" x="9148763" y="3541713"/>
          <p14:tracePt t="84005" x="9148763" y="3536950"/>
          <p14:tracePt t="84032" x="9148763" y="3448050"/>
          <p14:tracePt t="84037" x="9148763" y="3433763"/>
          <p14:tracePt t="84043" x="9144000" y="3414713"/>
          <p14:tracePt t="84050" x="9134475" y="3389313"/>
          <p14:tracePt t="84057" x="9134475" y="3370263"/>
          <p14:tracePt t="84065" x="9134475" y="3355975"/>
          <p14:tracePt t="84072" x="9129713" y="3321050"/>
          <p14:tracePt t="84079" x="9129713" y="3311525"/>
          <p14:tracePt t="84086" x="9120188" y="3287713"/>
          <p14:tracePt t="84094" x="9120188" y="3267075"/>
          <p14:tracePt t="84102" x="9109075" y="3262313"/>
          <p14:tracePt t="84110" x="9109075" y="3252788"/>
          <p14:tracePt t="84117" x="9099550" y="3228975"/>
          <p14:tracePt t="84124" x="9099550" y="3208338"/>
          <p14:tracePt t="84133" x="9099550" y="3194050"/>
          <p14:tracePt t="84139" x="9094788" y="3165475"/>
          <p14:tracePt t="84147" x="9085263" y="3149600"/>
          <p14:tracePt t="84154" x="9075738" y="3130550"/>
          <p14:tracePt t="84162" x="9066213" y="3106738"/>
          <p14:tracePt t="84169" x="9061450" y="3081338"/>
          <p14:tracePt t="84179" x="9061450" y="3071813"/>
          <p14:tracePt t="84185" x="9040813" y="3048000"/>
          <p14:tracePt t="84193" x="9040813" y="3022600"/>
          <p14:tracePt t="84202" x="9031288" y="3003550"/>
          <p14:tracePt t="84207" x="9017000" y="2979738"/>
          <p14:tracePt t="84216" x="9017000" y="2959100"/>
          <p14:tracePt t="84222" x="8997950" y="2935288"/>
          <p14:tracePt t="84230" x="8997950" y="2921000"/>
          <p14:tracePt t="84237" x="8991600" y="2921000"/>
          <p14:tracePt t="84320" x="8991600" y="2909888"/>
          <p14:tracePt t="84327" x="8982075" y="2909888"/>
          <p14:tracePt t="84410" x="8972550" y="2909888"/>
          <p14:tracePt t="84426" x="8963025" y="2909888"/>
          <p14:tracePt t="84434" x="8958263" y="2914650"/>
          <p14:tracePt t="84440" x="8948738" y="2914650"/>
          <p14:tracePt t="84448" x="8939213" y="2925763"/>
          <p14:tracePt t="84455" x="8928100" y="2930525"/>
          <p14:tracePt t="84463" x="8923338" y="2940050"/>
          <p14:tracePt t="84470" x="8904288" y="2949575"/>
          <p14:tracePt t="84479" x="8894763" y="2959100"/>
          <p14:tracePt t="84487" x="8880475" y="2963863"/>
          <p14:tracePt t="84492" x="8859838" y="2984500"/>
          <p14:tracePt t="84499" x="8855075" y="2984500"/>
          <p14:tracePt t="84605" x="8855075" y="2994025"/>
          <p14:tracePt t="84613" x="8845550" y="2994025"/>
          <p14:tracePt t="84628" x="8845550" y="2998788"/>
          <p14:tracePt t="84636" x="8836025" y="2998788"/>
          <p14:tracePt t="84643" x="8826500" y="3017838"/>
          <p14:tracePt t="84657" x="8826500" y="3027363"/>
          <p14:tracePt t="84665" x="8821738" y="3032125"/>
          <p14:tracePt t="84671" x="8810625" y="3043238"/>
          <p14:tracePt t="84679" x="8801100" y="3062288"/>
          <p14:tracePt t="84687" x="8801100" y="3067050"/>
          <p14:tracePt t="84694" x="8791575" y="3076575"/>
          <p14:tracePt t="84701" x="8786813" y="3095625"/>
          <p14:tracePt t="84709" x="8777288" y="3121025"/>
          <p14:tracePt t="84717" x="8767763" y="3144838"/>
          <p14:tracePt t="84724" x="8758238" y="3154363"/>
          <p14:tracePt t="84732" x="8751888" y="3170238"/>
          <p14:tracePt t="84739" x="8742363" y="3189288"/>
          <p14:tracePt t="84747" x="8742363" y="3203575"/>
          <p14:tracePt t="84754" x="8732838" y="3233738"/>
          <p14:tracePt t="84761" x="8723313" y="3248025"/>
          <p14:tracePt t="84769" x="8723313" y="3257550"/>
          <p14:tracePt t="84779" x="8718550" y="3267075"/>
          <p14:tracePt t="84785" x="8718550" y="3282950"/>
          <p14:tracePt t="84793" x="8709025" y="3316288"/>
          <p14:tracePt t="84800" x="8709025" y="3325813"/>
          <p14:tracePt t="84807" x="8709025" y="3341688"/>
          <p14:tracePt t="84816" x="8709025" y="3351213"/>
          <p14:tracePt t="84822" x="8709025" y="3360738"/>
          <p14:tracePt t="84830" x="8699500" y="3370263"/>
          <p14:tracePt t="84837" x="8699500" y="3375025"/>
          <p14:tracePt t="84846" x="8699500" y="3394075"/>
          <p14:tracePt t="84852" x="8699500" y="3419475"/>
          <p14:tracePt t="84860" x="8688388" y="3429000"/>
          <p14:tracePt t="84868" x="8688388" y="3438525"/>
          <p14:tracePt t="84875" x="8688388" y="3452813"/>
          <p14:tracePt t="84883" x="8688388" y="3473450"/>
          <p14:tracePt t="84889" x="8683625" y="3473450"/>
          <p14:tracePt t="84898" x="8683625" y="3497263"/>
          <p14:tracePt t="84913" x="8683625" y="3522663"/>
          <p14:tracePt t="84920" x="8683625" y="3541713"/>
          <p14:tracePt t="84929" x="8674100" y="3546475"/>
          <p14:tracePt t="84935" x="8674100" y="3556000"/>
          <p14:tracePt t="84942" x="8674100" y="3565525"/>
          <p14:tracePt t="84950" x="8664575" y="3575050"/>
          <p14:tracePt t="84957" x="8664575" y="3581400"/>
          <p14:tracePt t="84973" x="8664575" y="3590925"/>
          <p14:tracePt t="84995" x="8655050" y="3600450"/>
          <p14:tracePt t="85004" x="8655050" y="3609975"/>
          <p14:tracePt t="85018" x="8655050" y="3614738"/>
          <p14:tracePt t="85025" x="8655050" y="3624263"/>
          <p14:tracePt t="85034" x="8655050" y="3633788"/>
          <p14:tracePt t="85040" x="8655050" y="3644900"/>
          <p14:tracePt t="85048" x="8655050" y="3649663"/>
          <p14:tracePt t="85055" x="8650288" y="3659188"/>
          <p14:tracePt t="85062" x="8650288" y="3668713"/>
          <p14:tracePt t="85070" x="8650288" y="3678238"/>
          <p14:tracePt t="85079" x="8650288" y="3683000"/>
          <p14:tracePt t="85085" x="8640763" y="3692525"/>
          <p14:tracePt t="85093" x="8640763" y="3703638"/>
          <p14:tracePt t="85108" x="8640763" y="3713163"/>
          <p14:tracePt t="85116" x="8640763" y="3717925"/>
          <p14:tracePt t="85122" x="8640763" y="3727450"/>
          <p14:tracePt t="85130" x="8629650" y="3736975"/>
          <p14:tracePt t="85137" x="8629650" y="3746500"/>
          <p14:tracePt t="85146" x="8629650" y="3751263"/>
          <p14:tracePt t="85153" x="8629650" y="3771900"/>
          <p14:tracePt t="85162" x="8620125" y="3781425"/>
          <p14:tracePt t="85168" x="8620125" y="3786188"/>
          <p14:tracePt t="85175" x="8620125" y="3795713"/>
          <p14:tracePt t="85183" x="8620125" y="3805238"/>
          <p14:tracePt t="85189" x="8615363" y="3814763"/>
          <p14:tracePt t="85198" x="8615363" y="3821113"/>
          <p14:tracePt t="85204" x="8615363" y="3830638"/>
          <p14:tracePt t="85212" x="8615363" y="3840163"/>
          <p14:tracePt t="85266" x="8615363" y="3849688"/>
          <p14:tracePt t="85273" x="8615363" y="3854450"/>
          <p14:tracePt t="85287" x="8615363" y="3863975"/>
          <p14:tracePt t="85302" x="8615363" y="3873500"/>
          <p14:tracePt t="85309" x="8615363" y="3889375"/>
          <p14:tracePt t="85317" x="8615363" y="3898900"/>
          <p14:tracePt t="85324" x="8615363" y="3908425"/>
          <p14:tracePt t="85331" x="8615363" y="3922713"/>
          <p14:tracePt t="85339" x="8615363" y="3943350"/>
          <p14:tracePt t="85347" x="8615363" y="3952875"/>
          <p14:tracePt t="85354" x="8615363" y="3967163"/>
          <p14:tracePt t="85361" x="8615363" y="3986213"/>
          <p14:tracePt t="85369" x="8615363" y="3990975"/>
          <p14:tracePt t="85378" x="8615363" y="4011613"/>
          <p14:tracePt t="85384" x="8615363" y="4035425"/>
          <p14:tracePt t="85392" x="8615363" y="4059238"/>
          <p14:tracePt t="85400" x="8615363" y="4070350"/>
          <p14:tracePt t="85408" x="8615363" y="4094163"/>
          <p14:tracePt t="85415" x="8615363" y="4124325"/>
          <p14:tracePt t="85422" x="8615363" y="4138613"/>
          <p14:tracePt t="85430" x="8615363" y="4162425"/>
          <p14:tracePt t="85437" x="8615363" y="4225925"/>
          <p14:tracePt t="85445" x="8615363" y="4230688"/>
          <p14:tracePt t="85453" x="8615363" y="4260850"/>
          <p14:tracePt t="85460" x="8615363" y="4275138"/>
          <p14:tracePt t="85468" x="8615363" y="4284663"/>
          <p14:tracePt t="85475" x="8615363" y="4310063"/>
          <p14:tracePt t="85482" x="8615363" y="4329113"/>
          <p14:tracePt t="85490" x="8615363" y="4333875"/>
          <p14:tracePt t="85498" x="8615363" y="4352925"/>
          <p14:tracePt t="85505" x="8615363" y="4368800"/>
          <p14:tracePt t="85513" x="8615363" y="4387850"/>
          <p14:tracePt t="85529" x="8615363" y="4411663"/>
          <p14:tracePt t="85536" x="8615363" y="4432300"/>
          <p14:tracePt t="85542" x="8615363" y="4446588"/>
          <p14:tracePt t="85551" x="8615363" y="4465638"/>
          <p14:tracePt t="85557" x="8615363" y="4479925"/>
          <p14:tracePt t="85566" x="8615363" y="4491038"/>
          <p14:tracePt t="85572" x="8615363" y="4505325"/>
          <p14:tracePt t="85579" x="8615363" y="4524375"/>
          <p14:tracePt t="85587" x="8615363" y="4538663"/>
          <p14:tracePt t="85594" x="8620125" y="4549775"/>
          <p14:tracePt t="85603" x="8620125" y="4568825"/>
          <p14:tracePt t="85612" x="8620125" y="4573588"/>
          <p14:tracePt t="85619" x="8620125" y="4603750"/>
          <p14:tracePt t="85625" x="8620125" y="4618038"/>
          <p14:tracePt t="85633" x="8624888" y="4637088"/>
          <p14:tracePt t="85640" x="8624888" y="4641850"/>
          <p14:tracePt t="85647" x="8624888" y="4660900"/>
          <p14:tracePt t="85662" x="8624888" y="4672013"/>
          <p14:tracePt t="85670" x="8624888" y="4676775"/>
          <p14:tracePt t="85679" x="8624888" y="4686300"/>
          <p14:tracePt t="85686" x="8624888" y="4695825"/>
          <p14:tracePt t="85692" x="8624888" y="4705350"/>
          <p14:tracePt t="85708" x="8624888" y="4710113"/>
          <p14:tracePt t="85745" x="8624888" y="4719638"/>
          <p14:tracePt t="85805" x="8624888" y="4730750"/>
          <p14:tracePt t="85948" x="8624888" y="4740275"/>
          <p14:tracePt t="85955" x="8624888" y="4745038"/>
          <p14:tracePt t="85963" x="8624888" y="4754563"/>
          <p14:tracePt t="85985" x="8624888" y="4764088"/>
          <p14:tracePt t="85991" x="8624888" y="4773613"/>
          <p14:tracePt t="86000" x="8624888" y="4778375"/>
          <p14:tracePt t="86007" x="8624888" y="4789488"/>
          <p14:tracePt t="86022" x="8624888" y="4808538"/>
          <p14:tracePt t="86029" x="8624888" y="4813300"/>
          <p14:tracePt t="86037" x="8624888" y="4822825"/>
          <p14:tracePt t="86045" x="8624888" y="4832350"/>
          <p14:tracePt t="86053" x="8624888" y="4841875"/>
          <p14:tracePt t="86060" x="8624888" y="4857750"/>
          <p14:tracePt t="86067" x="8624888" y="4867275"/>
          <p14:tracePt t="86075" x="8624888" y="4876800"/>
          <p14:tracePt t="86083" x="8624888" y="4881563"/>
          <p14:tracePt t="86090" x="8624888" y="4891088"/>
          <p14:tracePt t="86098" x="8624888" y="4911725"/>
          <p14:tracePt t="86105" x="8624888" y="4916488"/>
          <p14:tracePt t="86112" x="8624888" y="4926013"/>
          <p14:tracePt t="86120" x="8624888" y="4935538"/>
          <p14:tracePt t="86135" x="8624888" y="4945063"/>
          <p14:tracePt t="86166" x="8624888" y="4949825"/>
          <p14:tracePt t="86173" x="8624888" y="4959350"/>
          <p14:tracePt t="86195" x="8624888" y="4970463"/>
          <p14:tracePt t="86202" x="8634413" y="4979988"/>
          <p14:tracePt t="86210" x="8634413" y="4984750"/>
          <p14:tracePt t="86224" x="8634413" y="4994275"/>
          <p14:tracePt t="86240" x="8634413" y="5003800"/>
          <p14:tracePt t="86255" x="8634413" y="5013325"/>
          <p14:tracePt t="86279" x="8634413" y="5018088"/>
          <p14:tracePt t="86286" x="8634413" y="5029200"/>
          <p14:tracePt t="86293" x="8634413" y="5038725"/>
          <p14:tracePt t="86301" x="8629650" y="5053013"/>
          <p14:tracePt t="86307" x="8629650" y="5062538"/>
          <p14:tracePt t="86316" x="8629650" y="5072063"/>
          <p14:tracePt t="86321" x="8629650" y="5081588"/>
          <p14:tracePt t="86329" x="8629650" y="5087938"/>
          <p14:tracePt t="86337" x="8629650" y="5097463"/>
          <p14:tracePt t="86352" x="8629650" y="5106988"/>
          <p14:tracePt t="86359" x="8629650" y="5116513"/>
          <p14:tracePt t="86413" x="8629650" y="5121275"/>
          <p14:tracePt t="87245" x="8620125" y="5116513"/>
          <p14:tracePt t="87268" x="8615363" y="5111750"/>
          <p14:tracePt t="87275" x="8605838" y="5102225"/>
          <p14:tracePt t="87282" x="8605838" y="5092700"/>
          <p14:tracePt t="87290" x="8596313" y="5092700"/>
          <p14:tracePt t="87463" x="8586788" y="5092700"/>
          <p14:tracePt t="87875" x="8591550" y="5081588"/>
          <p14:tracePt t="87883" x="8610600" y="5076825"/>
          <p14:tracePt t="87890" x="8620125" y="5067300"/>
          <p14:tracePt t="87898" x="8624888" y="5057775"/>
          <p14:tracePt t="87905" x="8624888" y="5048250"/>
          <p14:tracePt t="87913" x="8634413" y="5048250"/>
          <p14:tracePt t="87921" x="8645525" y="5048250"/>
          <p14:tracePt t="88678" x="8645525" y="5053013"/>
          <p14:tracePt t="88693" x="8645525" y="5062538"/>
          <p14:tracePt t="88708" x="8645525" y="5072063"/>
          <p14:tracePt t="89293" x="8655050" y="5081588"/>
          <p14:tracePt t="89301" x="8655050" y="5087938"/>
          <p14:tracePt t="89316" x="8659813" y="5097463"/>
          <p14:tracePt t="89323" x="8669338" y="5106988"/>
          <p14:tracePt t="89668" x="8669338" y="5116513"/>
          <p14:tracePt t="90395" x="8669338" y="5121275"/>
          <p14:tracePt t="90973" x="8669338" y="5130800"/>
          <p14:tracePt t="90988" x="8664575" y="5130800"/>
          <p14:tracePt t="90996" x="8664575" y="5140325"/>
          <p14:tracePt t="91011" x="8655050" y="5151438"/>
          <p14:tracePt t="91025" x="8655050" y="5156200"/>
          <p14:tracePt t="91055" x="8655050" y="5165725"/>
          <p14:tracePt t="91077" x="8650288" y="5165725"/>
          <p14:tracePt t="91101" x="8650288" y="5175250"/>
          <p14:tracePt t="95199" x="8659813" y="5175250"/>
          <p14:tracePt t="97899" x="8669338" y="5184775"/>
          <p14:tracePt t="97902" x="8688388" y="5199063"/>
          <p14:tracePt t="97906" x="8747125" y="5199063"/>
          <p14:tracePt t="97912" x="8772525" y="5199063"/>
          <p14:tracePt t="97918" x="8782050" y="5199063"/>
          <p14:tracePt t="97926" x="8805863" y="5199063"/>
          <p14:tracePt t="97935" x="8831263" y="5199063"/>
          <p14:tracePt t="97940" x="8850313" y="5199063"/>
          <p14:tracePt t="97948" x="8874125" y="5199063"/>
          <p14:tracePt t="97955" x="8909050" y="5199063"/>
          <p14:tracePt t="97962" x="8918575" y="5199063"/>
          <p14:tracePt t="97970" x="8953500" y="5199063"/>
          <p14:tracePt t="97979" x="8986838" y="5199063"/>
          <p14:tracePt t="97986" x="9002713" y="5194300"/>
          <p14:tracePt t="97994" x="9031288" y="5194300"/>
          <p14:tracePt t="98001" x="9066213" y="5184775"/>
          <p14:tracePt t="98007" x="9090025" y="5180013"/>
          <p14:tracePt t="98015" x="9104313" y="5180013"/>
          <p14:tracePt t="98022" x="9134475" y="5170488"/>
          <p14:tracePt t="98030" x="9158288" y="5160963"/>
          <p14:tracePt t="98037" x="9167813" y="5160963"/>
          <p14:tracePt t="98044" x="9172575" y="5160963"/>
          <p14:tracePt t="98052" x="9193213" y="5151438"/>
          <p14:tracePt t="98075" x="9202738" y="5151438"/>
          <p14:tracePt t="98098" x="9207500" y="5151438"/>
          <p14:tracePt t="98105" x="9217025" y="5151438"/>
          <p14:tracePt t="98113" x="9226550" y="5151438"/>
          <p14:tracePt t="98120" x="9237663" y="5151438"/>
          <p14:tracePt t="98129" x="9242425" y="5146675"/>
          <p14:tracePt t="98136" x="9251950" y="5146675"/>
          <p14:tracePt t="98143" x="9271000" y="5146675"/>
          <p14:tracePt t="98151" x="9275763" y="5135563"/>
          <p14:tracePt t="98157" x="9285288" y="5126038"/>
          <p14:tracePt t="98165" x="9296400" y="5116513"/>
          <p14:tracePt t="98172" x="9310688" y="5116513"/>
          <p14:tracePt t="98180" x="9310688" y="5111750"/>
          <p14:tracePt t="98187" x="9320213" y="5102225"/>
          <p14:tracePt t="98194" x="9329738" y="5102225"/>
          <p14:tracePt t="98225" x="9339263" y="5102225"/>
          <p14:tracePt t="98270" x="9339263" y="5092700"/>
          <p14:tracePt t="98278" x="9344025" y="5092700"/>
          <p14:tracePt t="98488" x="9355138" y="5092700"/>
          <p14:tracePt t="98495" x="9364663" y="5092700"/>
          <p14:tracePt t="98519" x="9374188" y="5092700"/>
          <p14:tracePt t="98998" x="9378950" y="5092700"/>
          <p14:tracePt t="99598" x="9388475" y="5092700"/>
          <p14:tracePt t="99606" x="9407525" y="5092700"/>
          <p14:tracePt t="99613" x="9413875" y="5092700"/>
          <p14:tracePt t="99637" x="9423400" y="5092700"/>
          <p14:tracePt t="100310" x="9423400" y="5097463"/>
          <p14:tracePt t="100319" x="9423400" y="5116513"/>
          <p14:tracePt t="100326" x="9418638" y="5121275"/>
          <p14:tracePt t="100333" x="9407525" y="5130800"/>
          <p14:tracePt t="100340" x="9402763" y="5156200"/>
          <p14:tracePt t="100349" x="9393238" y="5165725"/>
          <p14:tracePt t="100355" x="9393238" y="5184775"/>
          <p14:tracePt t="100362" x="9374188" y="5189538"/>
          <p14:tracePt t="100370" x="9374188" y="5210175"/>
          <p14:tracePt t="100379" x="9374188" y="5219700"/>
          <p14:tracePt t="100385" x="9369425" y="5224463"/>
          <p14:tracePt t="100392" x="9369425" y="5233988"/>
          <p14:tracePt t="100400" x="9369425" y="5243513"/>
          <p14:tracePt t="100407" x="9359900" y="5243513"/>
          <p14:tracePt t="100415" x="9359900" y="5253038"/>
          <p14:tracePt t="101083" x="9359900" y="5248275"/>
          <p14:tracePt t="101091" x="9359900" y="5238750"/>
          <p14:tracePt t="101128" x="9359900" y="5229225"/>
          <p14:tracePt t="101510" x="9359900" y="5219700"/>
          <p14:tracePt t="101548" x="9364663" y="5219700"/>
          <p14:tracePt t="101555" x="9364663" y="5214938"/>
          <p14:tracePt t="101563" x="9364663" y="5205413"/>
          <p14:tracePt t="101570" x="9374188" y="5205413"/>
          <p14:tracePt t="101578" x="9374188" y="5194300"/>
          <p14:tracePt t="101593" x="9374188" y="5184775"/>
          <p14:tracePt t="106840" x="9413875" y="5180013"/>
          <p14:tracePt t="106845" x="9456738" y="5135563"/>
          <p14:tracePt t="107106" x="9456738" y="5126038"/>
          <p14:tracePt t="107113" x="9456738" y="5116513"/>
          <p14:tracePt t="107120" x="9456738" y="5111750"/>
          <p14:tracePt t="107136" x="9456738" y="5102225"/>
          <p14:tracePt t="107143" x="9456738" y="5092700"/>
          <p14:tracePt t="107152" x="9456738" y="5081588"/>
          <p14:tracePt t="107158" x="9456738" y="5076825"/>
          <p14:tracePt t="107166" x="9456738" y="5067300"/>
          <p14:tracePt t="107173" x="9466263" y="5057775"/>
          <p14:tracePt t="107180" x="9477375" y="5033963"/>
          <p14:tracePt t="107188" x="9482138" y="5024438"/>
          <p14:tracePt t="107195" x="9482138" y="5008563"/>
          <p14:tracePt t="107202" x="9491663" y="4989513"/>
          <p14:tracePt t="107210" x="9501188" y="4979988"/>
          <p14:tracePt t="107217" x="9515475" y="4954588"/>
          <p14:tracePt t="107224" x="9536113" y="4940300"/>
          <p14:tracePt t="107233" x="9536113" y="4921250"/>
          <p14:tracePt t="107239" x="9550400" y="4906963"/>
          <p14:tracePt t="107248" x="9559925" y="4886325"/>
          <p14:tracePt t="107254" x="9559925" y="4876800"/>
          <p14:tracePt t="107262" x="9569450" y="4862513"/>
          <p14:tracePt t="107269" x="9578975" y="4841875"/>
          <p14:tracePt t="107278" x="9578975" y="4837113"/>
          <p14:tracePt t="107284" x="9583738" y="4837113"/>
          <p14:tracePt t="107292" x="9583738" y="4818063"/>
          <p14:tracePt t="107300" x="9604375" y="4808538"/>
          <p14:tracePt t="107307" x="9604375" y="4803775"/>
          <p14:tracePt t="107315" x="9613900" y="4794250"/>
          <p14:tracePt t="107322" x="9618663" y="4773613"/>
          <p14:tracePt t="107331" x="9618663" y="4768850"/>
          <p14:tracePt t="107337" x="9628188" y="4759325"/>
          <p14:tracePt t="107344" x="9628188" y="4749800"/>
          <p14:tracePt t="107352" x="9637713" y="4740275"/>
          <p14:tracePt t="107359" x="9637713" y="4725988"/>
          <p14:tracePt t="107367" x="9647238" y="4705350"/>
          <p14:tracePt t="107374" x="9647238" y="4700588"/>
          <p14:tracePt t="107383" x="9653588" y="4681538"/>
          <p14:tracePt t="107390" x="9653588" y="4667250"/>
          <p14:tracePt t="107397" x="9653588" y="4646613"/>
          <p14:tracePt t="107404" x="9653588" y="4632325"/>
          <p14:tracePt t="107412" x="9653588" y="4622800"/>
          <p14:tracePt t="107420" x="9653588" y="4613275"/>
          <p14:tracePt t="107429" x="9653588" y="4597400"/>
          <p14:tracePt t="107435" x="9653588" y="4578350"/>
          <p14:tracePt t="107443" x="9653588" y="4568825"/>
          <p14:tracePt t="107451" x="9653588" y="4564063"/>
          <p14:tracePt t="107458" x="9653588" y="4554538"/>
          <p14:tracePt t="107466" x="9653588" y="4533900"/>
          <p14:tracePt t="107480" x="9653588" y="4529138"/>
          <p14:tracePt t="107496" x="9653588" y="4519613"/>
          <p14:tracePt t="107502" x="9653588" y="4510088"/>
          <p14:tracePt t="107518" x="9653588" y="4500563"/>
          <p14:tracePt t="107525" x="9647238" y="4495800"/>
          <p14:tracePt t="107541" x="9647238" y="4486275"/>
          <p14:tracePt t="107548" x="9647238" y="4475163"/>
          <p14:tracePt t="107555" x="9647238" y="4465638"/>
          <p14:tracePt t="107562" x="9647238" y="4460875"/>
          <p14:tracePt t="107570" x="9647238" y="4441825"/>
          <p14:tracePt t="107578" x="9647238" y="4427538"/>
          <p14:tracePt t="107585" x="9647238" y="4406900"/>
          <p14:tracePt t="107593" x="9647238" y="4397375"/>
          <p14:tracePt t="107601" x="9647238" y="4392613"/>
          <p14:tracePt t="107608" x="9647238" y="4373563"/>
          <p14:tracePt t="107616" x="9647238" y="4364038"/>
          <p14:tracePt t="107622" x="9647238" y="4357688"/>
          <p14:tracePt t="107630" x="9647238" y="4338638"/>
          <p14:tracePt t="107637" x="9647238" y="4329113"/>
          <p14:tracePt t="107644" x="9647238" y="4324350"/>
          <p14:tracePt t="107652" x="9647238" y="4314825"/>
          <p14:tracePt t="107659" x="9647238" y="4305300"/>
          <p14:tracePt t="107674" x="9647238" y="4294188"/>
          <p14:tracePt t="107698" x="9642475" y="4289425"/>
          <p14:tracePt t="107728" x="9642475" y="4279900"/>
          <p14:tracePt t="107945" x="9642475" y="4284663"/>
          <p14:tracePt t="107969" x="9642475" y="4294188"/>
          <p14:tracePt t="107975" x="9642475" y="4298950"/>
          <p14:tracePt t="107983" x="9642475" y="4310063"/>
          <p14:tracePt t="107991" x="9642475" y="4319588"/>
          <p14:tracePt t="107998" x="9632950" y="4329113"/>
          <p14:tracePt t="108005" x="9632950" y="4333875"/>
          <p14:tracePt t="108020" x="9632950" y="4343400"/>
          <p14:tracePt t="108029" x="9623425" y="4352925"/>
          <p14:tracePt t="108036" x="9623425" y="4364038"/>
          <p14:tracePt t="108051" x="9613900" y="4368800"/>
          <p14:tracePt t="108072" x="9613900" y="4378325"/>
          <p14:tracePt t="108276" x="9613900" y="4397375"/>
          <p14:tracePt t="108284" x="9613900" y="4422775"/>
          <p14:tracePt t="108291" x="9613900" y="4432300"/>
          <p14:tracePt t="108298" x="9613900" y="4456113"/>
          <p14:tracePt t="108305" x="9613900" y="4465638"/>
          <p14:tracePt t="108312" x="9613900" y="4470400"/>
          <p14:tracePt t="108320" x="9613900" y="4479925"/>
          <p14:tracePt t="108329" x="9613900" y="4491038"/>
          <p14:tracePt t="108778" x="9613900" y="4505325"/>
          <p14:tracePt t="108786" x="9613900" y="4538663"/>
          <p14:tracePt t="108794" x="9613900" y="4549775"/>
          <p14:tracePt t="108801" x="9613900" y="4573588"/>
          <p14:tracePt t="108808" x="9613900" y="4603750"/>
          <p14:tracePt t="108816" x="9609138" y="4618038"/>
          <p14:tracePt t="108822" x="9609138" y="4651375"/>
          <p14:tracePt t="108830" x="9609138" y="4676775"/>
          <p14:tracePt t="108837" x="9609138" y="4695825"/>
          <p14:tracePt t="108845" x="9609138" y="4719638"/>
          <p14:tracePt t="108852" x="9609138" y="4730750"/>
          <p14:tracePt t="108861" x="9609138" y="4740275"/>
          <p14:tracePt t="111362" x="9599613" y="4745038"/>
          <p14:tracePt t="111364" x="9588500" y="4773613"/>
          <p14:tracePt t="111367" x="9555163" y="4822825"/>
          <p14:tracePt t="111375" x="9545638" y="4832350"/>
          <p14:tracePt t="111381" x="9529763" y="4841875"/>
          <p14:tracePt t="111396" x="9520238" y="4876800"/>
          <p14:tracePt t="111402" x="9510713" y="4881563"/>
          <p14:tracePt t="111411" x="9510713" y="4916488"/>
          <p14:tracePt t="111418" x="9496425" y="4935538"/>
          <p14:tracePt t="111425" x="9496425" y="4949825"/>
          <p14:tracePt t="111433" x="9496425" y="4970463"/>
          <p14:tracePt t="111440" x="9496425" y="4984750"/>
          <p14:tracePt t="111447" x="9496425" y="4994275"/>
          <p14:tracePt t="111455" x="9486900" y="5003800"/>
          <p14:tracePt t="111590" x="9491663" y="5003800"/>
          <p14:tracePt t="111599" x="9501188" y="4999038"/>
          <p14:tracePt t="111606" x="9515475" y="4999038"/>
          <p14:tracePt t="111613" x="9545638" y="4999038"/>
          <p14:tracePt t="111620" x="9550400" y="4989513"/>
          <p14:tracePt t="111629" x="9559925" y="4989513"/>
          <p14:tracePt t="111635" x="9578975" y="4979988"/>
          <p14:tracePt t="111643" x="9604375" y="4979988"/>
          <p14:tracePt t="111651" x="9613900" y="4979988"/>
          <p14:tracePt t="111657" x="9628188" y="4979988"/>
          <p14:tracePt t="111667" x="9647238" y="4979988"/>
          <p14:tracePt t="111672" x="9653588" y="4979988"/>
          <p14:tracePt t="111680" x="9682163" y="4979988"/>
          <p14:tracePt t="111687" x="9705975" y="4979988"/>
          <p14:tracePt t="111696" x="9721850" y="4979988"/>
          <p14:tracePt t="111702" x="9750425" y="4979988"/>
          <p14:tracePt t="111712" x="9785350" y="4979988"/>
          <p14:tracePt t="111718" x="9809163" y="4979988"/>
          <p14:tracePt t="111725" x="9853613" y="4979988"/>
          <p14:tracePt t="111733" x="9886950" y="4965700"/>
          <p14:tracePt t="111740" x="9902825" y="4965700"/>
          <p14:tracePt t="111748" x="9926638" y="4945063"/>
          <p14:tracePt t="111754" x="9945688" y="4945063"/>
          <p14:tracePt t="111762" x="9961563" y="4930775"/>
          <p14:tracePt t="111769" x="9971088" y="4930775"/>
          <p14:tracePt t="111777" x="9980613" y="4921250"/>
          <p14:tracePt t="111784" x="9990138" y="4921250"/>
          <p14:tracePt t="111921" x="9994900" y="4921250"/>
          <p14:tracePt t="111943" x="10004425" y="4926013"/>
          <p14:tracePt t="111958" x="10015538" y="4935538"/>
          <p14:tracePt t="111968" x="10025063" y="4949825"/>
          <p14:tracePt t="111973" x="10029825" y="4970463"/>
          <p14:tracePt t="111980" x="10048875" y="5003800"/>
          <p14:tracePt t="111988" x="10063163" y="5048250"/>
          <p14:tracePt t="111996" x="10074275" y="5072063"/>
          <p14:tracePt t="112003" x="10093325" y="5116513"/>
          <p14:tracePt t="112011" x="10107613" y="5151438"/>
          <p14:tracePt t="112017" x="10117138" y="5184775"/>
          <p14:tracePt t="112024" x="10142538" y="5224463"/>
          <p14:tracePt t="112033" x="10161588" y="5268913"/>
          <p14:tracePt t="112048" x="10166350" y="5321300"/>
          <p14:tracePt t="112055" x="10175875" y="5327650"/>
          <p14:tracePt t="112071" x="10175875" y="5337175"/>
          <p14:tracePt t="112079" x="10175875" y="5346700"/>
          <p14:tracePt t="112168" x="10175875" y="5341938"/>
          <p14:tracePt t="112175" x="10171113" y="5341938"/>
          <p14:tracePt t="112880" x="10175875" y="5332413"/>
          <p14:tracePt t="112887" x="10185400" y="5316538"/>
          <p14:tracePt t="112894" x="10196513" y="5307013"/>
          <p14:tracePt t="112903" x="10196513" y="5297488"/>
          <p14:tracePt t="112912" x="10196513" y="5287963"/>
          <p14:tracePt t="112918" x="10201275" y="5287963"/>
          <p14:tracePt t="112925" x="10201275" y="5283200"/>
          <p14:tracePt t="112994" x="10201275" y="5273675"/>
          <p14:tracePt t="113008" x="10201275" y="5262563"/>
          <p14:tracePt t="113031" x="10201275" y="5253038"/>
          <p14:tracePt t="113428" x="10201275" y="5248275"/>
          <p14:tracePt t="113661" x="10201275" y="5238750"/>
          <p14:tracePt t="113706" x="10201275" y="5229225"/>
          <p14:tracePt t="113736" x="10201275" y="5219700"/>
          <p14:tracePt t="113758" x="10201275" y="5214938"/>
          <p14:tracePt t="113767" x="10210800" y="5214938"/>
          <p14:tracePt t="113773" x="10210800" y="5205413"/>
          <p14:tracePt t="113788" x="10220325" y="5194300"/>
          <p14:tracePt t="113795" x="10229850" y="5184775"/>
          <p14:tracePt t="113811" x="10229850" y="5180013"/>
          <p14:tracePt t="113818" x="10234613" y="5170488"/>
          <p14:tracePt t="113839" x="10234613" y="5160963"/>
          <p14:tracePt t="114111" x="10234613" y="5165725"/>
          <p14:tracePt t="115161" x="10229850" y="5175250"/>
          <p14:tracePt t="115168" x="10229850" y="5184775"/>
          <p14:tracePt t="115176" x="10225088" y="5189538"/>
          <p14:tracePt t="115184" x="10225088" y="5199063"/>
          <p14:tracePt t="115189" x="10225088" y="5210175"/>
          <p14:tracePt t="115198" x="10225088" y="5219700"/>
          <p14:tracePt t="115205" x="10215563" y="5219700"/>
          <p14:tracePt t="115212" x="10215563" y="5224463"/>
          <p14:tracePt t="115461" x="10220325" y="5219700"/>
          <p14:tracePt t="115469" x="10229850" y="5214938"/>
          <p14:tracePt t="115476" x="10229850" y="5205413"/>
          <p14:tracePt t="115484" x="10234613" y="5194300"/>
          <p14:tracePt t="115971" x="10234613" y="5199063"/>
          <p14:tracePt t="116061" x="10234613" y="5210175"/>
          <p14:tracePt t="116068" x="10244138" y="5210175"/>
          <p14:tracePt t="116398" x="10244138" y="5219700"/>
          <p14:tracePt t="116744" x="10255250" y="5219700"/>
          <p14:tracePt t="116751" x="10264775" y="5214938"/>
          <p14:tracePt t="116766" x="10269538" y="5214938"/>
          <p14:tracePt t="117621" x="10269538" y="5205413"/>
          <p14:tracePt t="117629" x="10269538" y="5184775"/>
          <p14:tracePt t="117636" x="10269538" y="5180013"/>
          <p14:tracePt t="117644" x="10269538" y="5170488"/>
          <p14:tracePt t="117651" x="10269538" y="5160963"/>
          <p14:tracePt t="117658" x="10269538" y="5151438"/>
          <p14:tracePt t="117666" x="10269538" y="5146675"/>
          <p14:tracePt t="117673" x="10269538" y="5135563"/>
          <p14:tracePt t="117687" x="10269538" y="5126038"/>
          <p14:tracePt t="117718" x="10269538" y="5116513"/>
          <p14:tracePt t="117726" x="10269538" y="5111750"/>
          <p14:tracePt t="117733" x="10269538" y="5102225"/>
          <p14:tracePt t="117740" x="10269538" y="5076825"/>
          <p14:tracePt t="117748" x="10264775" y="5048250"/>
          <p14:tracePt t="117755" x="10264775" y="5033963"/>
          <p14:tracePt t="117763" x="10260013" y="5008563"/>
          <p14:tracePt t="117770" x="10250488" y="4975225"/>
          <p14:tracePt t="117778" x="10239375" y="4954588"/>
          <p14:tracePt t="117785" x="10239375" y="4921250"/>
          <p14:tracePt t="117793" x="10229850" y="4886325"/>
          <p14:tracePt t="117802" x="10225088" y="4872038"/>
          <p14:tracePt t="117807" x="10215563" y="4837113"/>
          <p14:tracePt t="117815" x="10215563" y="4808538"/>
          <p14:tracePt t="117822" x="10215563" y="4803775"/>
          <p14:tracePt t="117830" x="10206038" y="4784725"/>
          <p14:tracePt t="117838" x="10206038" y="4759325"/>
          <p14:tracePt t="117844" x="10206038" y="4749800"/>
          <p14:tracePt t="117852" x="10206038" y="4740275"/>
          <p14:tracePt t="117861" x="10206038" y="4735513"/>
          <p14:tracePt t="117867" x="10206038" y="4714875"/>
          <p14:tracePt t="117874" x="10206038" y="4705350"/>
          <p14:tracePt t="117883" x="10206038" y="4681538"/>
          <p14:tracePt t="117889" x="10206038" y="4646613"/>
          <p14:tracePt t="117898" x="10206038" y="4613275"/>
          <p14:tracePt t="117905" x="10196513" y="4564063"/>
          <p14:tracePt t="117912" x="10191750" y="4510088"/>
          <p14:tracePt t="117919" x="10191750" y="4475163"/>
          <p14:tracePt t="117927" x="10180638" y="4451350"/>
          <p14:tracePt t="117935" x="10180638" y="4416425"/>
          <p14:tracePt t="117942" x="10180638" y="4406900"/>
          <p14:tracePt t="117950" x="10180638" y="4373563"/>
          <p14:tracePt t="117958" x="10180638" y="4348163"/>
          <p14:tracePt t="117965" x="10180638" y="4338638"/>
          <p14:tracePt t="118063" x="10180638" y="4329113"/>
          <p14:tracePt t="118070" x="10180638" y="4314825"/>
          <p14:tracePt t="118078" x="10185400" y="4314825"/>
          <p14:tracePt t="118086" x="10185400" y="4294188"/>
          <p14:tracePt t="118092" x="10196513" y="4289425"/>
          <p14:tracePt t="118100" x="10196513" y="4279900"/>
          <p14:tracePt t="118107" x="10201275" y="4260850"/>
          <p14:tracePt t="118115" x="10201275" y="4256088"/>
          <p14:tracePt t="118122" x="10201275" y="4246563"/>
          <p14:tracePt t="118137" x="10210800" y="4235450"/>
          <p14:tracePt t="118153" x="10210800" y="4225925"/>
          <p14:tracePt t="118162" x="10210800" y="4221163"/>
          <p14:tracePt t="118266" x="10206038" y="4225925"/>
          <p14:tracePt t="118273" x="10206038" y="4230688"/>
          <p14:tracePt t="118281" x="10191750" y="4260850"/>
          <p14:tracePt t="118288" x="10171113" y="4284663"/>
          <p14:tracePt t="118296" x="10171113" y="4294188"/>
          <p14:tracePt t="118303" x="10156825" y="4319588"/>
          <p14:tracePt t="118313" x="10147300" y="4343400"/>
          <p14:tracePt t="118319" x="10137775" y="4352925"/>
          <p14:tracePt t="118325" x="10137775" y="4364038"/>
          <p14:tracePt t="118333" x="10137775" y="4368800"/>
          <p14:tracePt t="118543" x="10142538" y="4368800"/>
          <p14:tracePt t="118551" x="10152063" y="4378325"/>
          <p14:tracePt t="118558" x="10161588" y="4387850"/>
          <p14:tracePt t="118566" x="10166350" y="4397375"/>
          <p14:tracePt t="118573" x="10166350" y="4402138"/>
          <p14:tracePt t="118580" x="10185400" y="4402138"/>
          <p14:tracePt t="118587" x="10196513" y="4422775"/>
          <p14:tracePt t="118595" x="10201275" y="4432300"/>
          <p14:tracePt t="118602" x="10220325" y="4446588"/>
          <p14:tracePt t="118612" x="10229850" y="4456113"/>
          <p14:tracePt t="118617" x="10244138" y="4479925"/>
          <p14:tracePt t="118625" x="10229850" y="4514850"/>
          <p14:tracePt t="118633" x="10234613" y="4533900"/>
          <p14:tracePt t="118640" x="10255250" y="4538663"/>
          <p14:tracePt t="118648" x="10255250" y="4549775"/>
          <p14:tracePt t="118655" x="10269538" y="4559300"/>
          <p14:tracePt t="118662" x="10288588" y="4568825"/>
          <p14:tracePt t="118670" x="10288588" y="4573588"/>
          <p14:tracePt t="118679" x="10298113" y="4573588"/>
          <p14:tracePt t="118918" x="10313988" y="4573588"/>
          <p14:tracePt t="118925" x="10323513" y="4568825"/>
          <p14:tracePt t="118934" x="10337800" y="4564063"/>
          <p14:tracePt t="118940" x="10356850" y="4564063"/>
          <p14:tracePt t="118948" x="10372725" y="4564063"/>
          <p14:tracePt t="118955" x="10391775" y="4554538"/>
          <p14:tracePt t="118963" x="10406063" y="4533900"/>
          <p14:tracePt t="118971" x="10415588" y="4529138"/>
          <p14:tracePt t="118979" x="10425113" y="4519613"/>
          <p14:tracePt t="118985" x="10440988" y="4510088"/>
          <p14:tracePt t="118993" x="10450513" y="4510088"/>
          <p14:tracePt t="119263" x="10445750" y="4500563"/>
          <p14:tracePt t="119271" x="10445750" y="4486275"/>
          <p14:tracePt t="119279" x="10436225" y="4475163"/>
          <p14:tracePt t="119286" x="10431463" y="4465638"/>
          <p14:tracePt t="119294" x="10420350" y="4451350"/>
          <p14:tracePt t="119302" x="10420350" y="4441825"/>
          <p14:tracePt t="119308" x="10410825" y="4432300"/>
          <p14:tracePt t="119316" x="10401300" y="4427538"/>
          <p14:tracePt t="119322" x="10396538" y="4406900"/>
          <p14:tracePt t="119330" x="10396538" y="4397375"/>
          <p14:tracePt t="119346" x="10396538" y="4392613"/>
          <p14:tracePt t="119352" x="10387013" y="4392613"/>
          <p14:tracePt t="119361" x="10387013" y="4383088"/>
          <p14:tracePt t="119383" x="10387013" y="4373563"/>
          <p14:tracePt t="121586" x="10387013" y="4402138"/>
          <p14:tracePt t="121589" x="10387013" y="4432300"/>
          <p14:tracePt t="121597" x="10387013" y="4437063"/>
          <p14:tracePt t="121612" x="10387013" y="4446588"/>
          <p14:tracePt t="121634" x="10387013" y="4456113"/>
          <p14:tracePt t="121641" x="10387013" y="4465638"/>
          <p14:tracePt t="121663" x="10387013" y="4470400"/>
          <p14:tracePt t="121670" x="10387013" y="4479925"/>
          <p14:tracePt t="121679" x="10387013" y="4491038"/>
          <p14:tracePt t="121685" x="10391775" y="4500563"/>
          <p14:tracePt t="121692" x="10391775" y="4505325"/>
          <p14:tracePt t="121701" x="10391775" y="4524375"/>
          <p14:tracePt t="121708" x="10391775" y="4533900"/>
          <p14:tracePt t="121716" x="10391775" y="4538663"/>
          <p14:tracePt t="121723" x="10391775" y="4549775"/>
          <p14:tracePt t="121730" x="10401300" y="4559300"/>
          <p14:tracePt t="121737" x="10401300" y="4568825"/>
          <p14:tracePt t="121752" x="10401300" y="4573588"/>
          <p14:tracePt t="121763" x="10406063" y="4583113"/>
          <p14:tracePt t="121768" x="10415588" y="4603750"/>
          <p14:tracePt t="121775" x="10415588" y="4608513"/>
          <p14:tracePt t="121783" x="10425113" y="4618038"/>
          <p14:tracePt t="121790" x="10436225" y="4641850"/>
          <p14:tracePt t="121798" x="10440988" y="4660900"/>
          <p14:tracePt t="121805" x="10460038" y="4676775"/>
          <p14:tracePt t="121812" x="10469563" y="4705350"/>
          <p14:tracePt t="121820" x="10483850" y="4730750"/>
          <p14:tracePt t="121828" x="10494963" y="4740275"/>
          <p14:tracePt t="121835" x="10504488" y="4754563"/>
          <p14:tracePt t="121843" x="10518775" y="4764088"/>
          <p14:tracePt t="121852" x="10528300" y="4778375"/>
          <p14:tracePt t="121857" x="10537825" y="4789488"/>
          <p14:tracePt t="121865" x="10553700" y="4799013"/>
          <p14:tracePt t="121872" x="10563225" y="4808538"/>
          <p14:tracePt t="121880" x="10563225" y="4813300"/>
          <p14:tracePt t="121888" x="10572750" y="4813300"/>
          <p14:tracePt t="121896" x="10577513" y="4822825"/>
          <p14:tracePt t="121904" x="10587038" y="4822825"/>
          <p14:tracePt t="121909" x="10587038" y="4832350"/>
          <p14:tracePt t="121917" x="10596563" y="4832350"/>
          <p14:tracePt t="121924" x="10596563" y="4841875"/>
          <p14:tracePt t="121940" x="10606088" y="4841875"/>
          <p14:tracePt t="121948" x="10612438" y="4848225"/>
          <p14:tracePt t="121962" x="10612438" y="4857750"/>
          <p14:tracePt t="121969" x="10621963" y="4857750"/>
          <p14:tracePt t="121977" x="10631488" y="4857750"/>
          <p14:tracePt t="121985" x="10641013" y="4876800"/>
          <p14:tracePt t="122003" x="10645775" y="4876800"/>
          <p14:tracePt t="122007" x="10645775" y="4881563"/>
          <p14:tracePt t="122015" x="10655300" y="4881563"/>
          <p14:tracePt t="122022" x="10664825" y="4891088"/>
          <p14:tracePt t="122030" x="10675938" y="4891088"/>
          <p14:tracePt t="122037" x="10680700" y="4900613"/>
          <p14:tracePt t="122044" x="10690225" y="4911725"/>
          <p14:tracePt t="122052" x="10699750" y="4916488"/>
          <p14:tracePt t="122061" x="10714038" y="4926013"/>
          <p14:tracePt t="122067" x="10723563" y="4935538"/>
          <p14:tracePt t="122075" x="10734675" y="4935538"/>
          <p14:tracePt t="122083" x="10734675" y="4945063"/>
          <p14:tracePt t="122089" x="10744200" y="4945063"/>
          <p14:tracePt t="122098" x="10744200" y="4949825"/>
          <p14:tracePt t="122104" x="10748963" y="4959350"/>
          <p14:tracePt t="122112" x="10758488" y="4970463"/>
          <p14:tracePt t="122130" x="10758488" y="4979988"/>
          <p14:tracePt t="122136" x="10768013" y="4979988"/>
          <p14:tracePt t="122143" x="10768013" y="4984750"/>
          <p14:tracePt t="122181" x="10768013" y="4994275"/>
          <p14:tracePt t="122202" x="10777538" y="4994275"/>
          <p14:tracePt t="122210" x="10782300" y="5003800"/>
          <p14:tracePt t="122217" x="10782300" y="5013325"/>
          <p14:tracePt t="122224" x="10793413" y="5013325"/>
          <p14:tracePt t="122233" x="10802938" y="5018088"/>
          <p14:tracePt t="122255" x="10812463" y="5018088"/>
          <p14:tracePt t="122263" x="10817225" y="5029200"/>
          <p14:tracePt t="122271" x="10826750" y="5029200"/>
          <p14:tracePt t="122279" x="10836275" y="5029200"/>
          <p14:tracePt t="122286" x="10852150" y="5048250"/>
          <p14:tracePt t="122293" x="10861675" y="5048250"/>
          <p14:tracePt t="122300" x="10880725" y="5053013"/>
          <p14:tracePt t="122308" x="10895013" y="5053013"/>
          <p14:tracePt t="122316" x="10904538" y="5053013"/>
          <p14:tracePt t="122323" x="10920413" y="5062538"/>
          <p14:tracePt t="122330" x="10948988" y="5072063"/>
          <p14:tracePt t="122338" x="10953750" y="5072063"/>
          <p14:tracePt t="122346" x="10974388" y="5072063"/>
          <p14:tracePt t="122353" x="10983913" y="5072063"/>
          <p14:tracePt t="122362" x="10988675" y="5072063"/>
          <p14:tracePt t="122420" x="10998200" y="5072063"/>
          <p14:tracePt t="122428" x="11017250" y="5072063"/>
          <p14:tracePt t="122434" x="11022013" y="5072063"/>
          <p14:tracePt t="122442" x="11033125" y="5072063"/>
          <p14:tracePt t="122450" x="11056938" y="5072063"/>
          <p14:tracePt t="122457" x="11066463" y="5072063"/>
          <p14:tracePt t="122466" x="11075988" y="5072063"/>
          <p14:tracePt t="122472" x="11085513" y="5072063"/>
          <p14:tracePt t="122480" x="11091863" y="5072063"/>
          <p14:tracePt t="122502" x="11101388" y="5072063"/>
          <p14:tracePt t="122534" x="11110913" y="5072063"/>
          <p14:tracePt t="122608" x="11120438" y="5072063"/>
          <p14:tracePt t="122616" x="11125200" y="5072063"/>
          <p14:tracePt t="122623" x="11144250" y="5072063"/>
          <p14:tracePt t="122630" x="11155363" y="5072063"/>
          <p14:tracePt t="122638" x="11160125" y="5072063"/>
          <p14:tracePt t="122645" x="11169650" y="5072063"/>
          <p14:tracePt t="122653" x="11179175" y="5072063"/>
          <p14:tracePt t="122662" x="11188700" y="5072063"/>
          <p14:tracePt t="122668" x="11188700" y="5081588"/>
          <p14:tracePt t="122676" x="11193463" y="5081588"/>
          <p14:tracePt t="122698" x="11202988" y="5081588"/>
          <p14:tracePt t="122706" x="11214100" y="5081588"/>
          <p14:tracePt t="122712" x="11223625" y="5081588"/>
          <p14:tracePt t="122728" x="11228388" y="5081588"/>
          <p14:tracePt t="122736" x="11237913" y="5081588"/>
          <p14:tracePt t="122751" x="11247438" y="5081588"/>
          <p14:tracePt t="122758" x="11256963" y="5087938"/>
          <p14:tracePt t="122766" x="11261725" y="5087938"/>
          <p14:tracePt t="122780" x="11272838" y="5087938"/>
          <p14:tracePt t="122788" x="11291888" y="5087938"/>
          <p14:tracePt t="122796" x="11296650" y="5097463"/>
          <p14:tracePt t="122803" x="11306175" y="5106988"/>
          <p14:tracePt t="122813" x="11315700" y="5106988"/>
          <p14:tracePt t="122825" x="11326813" y="5106988"/>
          <p14:tracePt t="123051" x="11320463" y="5106988"/>
          <p14:tracePt t="123726" x="11326813" y="5106988"/>
          <p14:tracePt t="123741" x="11331575" y="5106988"/>
          <p14:tracePt t="123785" x="11341100" y="5106988"/>
          <p14:tracePt t="123809" x="11350625" y="5116513"/>
          <p14:tracePt t="123831" x="11360150" y="5116513"/>
          <p14:tracePt t="124161" x="11360150" y="5111750"/>
          <p14:tracePt t="124176" x="11360150" y="5102225"/>
          <p14:tracePt t="124199" x="11360150" y="5092700"/>
          <p14:tracePt t="126653" x="11355388" y="5081588"/>
          <p14:tracePt t="126682" x="11345863" y="5076825"/>
          <p14:tracePt t="126703" x="11336338" y="5076825"/>
          <p14:tracePt t="126711" x="11336338" y="5067300"/>
          <p14:tracePt t="126786" x="11336338" y="5057775"/>
          <p14:tracePt t="126793" x="11326813" y="5043488"/>
          <p14:tracePt t="126800" x="11326813" y="5033963"/>
          <p14:tracePt t="126808" x="11326813" y="5013325"/>
          <p14:tracePt t="126816" x="11320463" y="4979988"/>
          <p14:tracePt t="126823" x="11320463" y="4975225"/>
          <p14:tracePt t="126831" x="11310938" y="4945063"/>
          <p14:tracePt t="126838" x="11301413" y="4921250"/>
          <p14:tracePt t="126849" x="11301413" y="4911725"/>
          <p14:tracePt t="126853" x="11291888" y="4886325"/>
          <p14:tracePt t="126862" x="11287125" y="4876800"/>
          <p14:tracePt t="126868" x="11287125" y="4872038"/>
          <p14:tracePt t="126875" x="11287125" y="4862513"/>
          <p14:tracePt t="126883" x="11287125" y="4852988"/>
          <p14:tracePt t="126898" x="11287125" y="4841875"/>
          <p14:tracePt t="126906" x="11287125" y="4837113"/>
          <p14:tracePt t="126921" x="11287125" y="4827588"/>
          <p14:tracePt t="126929" x="11287125" y="4808538"/>
          <p14:tracePt t="126936" x="11287125" y="4794250"/>
          <p14:tracePt t="126944" x="11287125" y="4784725"/>
          <p14:tracePt t="126951" x="11277600" y="4768850"/>
          <p14:tracePt t="126958" x="11277600" y="4740275"/>
          <p14:tracePt t="126966" x="11277600" y="4725988"/>
          <p14:tracePt t="126973" x="11268075" y="4700588"/>
          <p14:tracePt t="126980" x="11268075" y="4672013"/>
          <p14:tracePt t="126988" x="11256963" y="4646613"/>
          <p14:tracePt t="126996" x="11256963" y="4613275"/>
          <p14:tracePt t="127003" x="11242675" y="4587875"/>
          <p14:tracePt t="127012" x="11242675" y="4564063"/>
          <p14:tracePt t="127017" x="11223625" y="4529138"/>
          <p14:tracePt t="127024" x="11223625" y="4486275"/>
          <p14:tracePt t="127033" x="11218863" y="4465638"/>
          <p14:tracePt t="127040" x="11218863" y="4451350"/>
          <p14:tracePt t="127048" x="11218863" y="4441825"/>
          <p14:tracePt t="127055" x="11209338" y="4432300"/>
          <p14:tracePt t="127063" x="11209338" y="4427538"/>
          <p14:tracePt t="127069" x="11198225" y="4416425"/>
          <p14:tracePt t="127077" x="11198225" y="4406900"/>
          <p14:tracePt t="127093" x="11198225" y="4397375"/>
          <p14:tracePt t="127100" x="11198225" y="4392613"/>
          <p14:tracePt t="127107" x="11188700" y="4383088"/>
          <p14:tracePt t="127116" x="11188700" y="4373563"/>
          <p14:tracePt t="127122" x="11183938" y="4357688"/>
          <p14:tracePt t="127130" x="11183938" y="4348163"/>
          <p14:tracePt t="127137" x="11174413" y="4329113"/>
          <p14:tracePt t="127145" x="11164888" y="4314825"/>
          <p14:tracePt t="127154" x="11164888" y="4305300"/>
          <p14:tracePt t="127162" x="11155363" y="4289425"/>
          <p14:tracePt t="127169" x="11155363" y="4279900"/>
          <p14:tracePt t="127176" x="11155363" y="4270375"/>
          <p14:tracePt t="127184" x="11155363" y="4260850"/>
          <p14:tracePt t="127190" x="11150600" y="4256088"/>
          <p14:tracePt t="127198" x="11139488" y="4246563"/>
          <p14:tracePt t="127205" x="11139488" y="4235450"/>
          <p14:tracePt t="127212" x="11129963" y="4235450"/>
          <p14:tracePt t="127220" x="11120438" y="4225925"/>
          <p14:tracePt t="127227" x="11120438" y="4221163"/>
          <p14:tracePt t="127235" x="11115675" y="4221163"/>
          <p14:tracePt t="127243" x="11106150" y="4211638"/>
          <p14:tracePt t="127250" x="11106150" y="4202113"/>
          <p14:tracePt t="127258" x="11096625" y="4192588"/>
          <p14:tracePt t="127265" x="11085513" y="4192588"/>
          <p14:tracePt t="127273" x="11080750" y="4187825"/>
          <p14:tracePt t="127280" x="11071225" y="4187825"/>
          <p14:tracePt t="127311" x="11061700" y="4187825"/>
          <p14:tracePt t="127385" x="11052175" y="4192588"/>
          <p14:tracePt t="127393" x="11037888" y="4206875"/>
          <p14:tracePt t="127401" x="11037888" y="4216400"/>
          <p14:tracePt t="127409" x="11017250" y="4230688"/>
          <p14:tracePt t="127417" x="11012488" y="4251325"/>
          <p14:tracePt t="127422" x="11002963" y="4265613"/>
          <p14:tracePt t="127431" x="10983913" y="4284663"/>
          <p14:tracePt t="127437" x="10983913" y="4310063"/>
          <p14:tracePt t="127445" x="10979150" y="4329113"/>
          <p14:tracePt t="127452" x="10979150" y="4333875"/>
          <p14:tracePt t="127462" x="10979150" y="4343400"/>
          <p14:tracePt t="127468" x="10979150" y="4352925"/>
          <p14:tracePt t="127475" x="10979150" y="4364038"/>
          <p14:tracePt t="127483" x="10979150" y="4368800"/>
          <p14:tracePt t="127490" x="10979150" y="4378325"/>
          <p14:tracePt t="127498" x="10979150" y="4387850"/>
          <p14:tracePt t="127505" x="10979150" y="4397375"/>
          <p14:tracePt t="127520" x="10979150" y="4402138"/>
          <p14:tracePt t="127528" x="10979150" y="4422775"/>
          <p14:tracePt t="127535" x="10979150" y="4432300"/>
          <p14:tracePt t="127544" x="10983913" y="4446588"/>
          <p14:tracePt t="127551" x="10988675" y="4456113"/>
          <p14:tracePt t="127557" x="10998200" y="4470400"/>
          <p14:tracePt t="127566" x="11007725" y="4479925"/>
          <p14:tracePt t="127573" x="11017250" y="4491038"/>
          <p14:tracePt t="127580" x="11033125" y="4505325"/>
          <p14:tracePt t="127587" x="11052175" y="4524375"/>
          <p14:tracePt t="127596" x="11066463" y="4524375"/>
          <p14:tracePt t="127602" x="11085513" y="4533900"/>
          <p14:tracePt t="127612" x="11091863" y="4538663"/>
          <p14:tracePt t="127618" x="11110913" y="4538663"/>
          <p14:tracePt t="127625" x="11125200" y="4538663"/>
          <p14:tracePt t="127633" x="11134725" y="4538663"/>
          <p14:tracePt t="127640" x="11144250" y="4538663"/>
          <p14:tracePt t="127708" x="11155363" y="4533900"/>
          <p14:tracePt t="127723" x="11160125" y="4529138"/>
          <p14:tracePt t="127731" x="11160125" y="4519613"/>
          <p14:tracePt t="127738" x="11169650" y="4510088"/>
          <p14:tracePt t="127745" x="11169650" y="4495800"/>
          <p14:tracePt t="127753" x="11169650" y="4475163"/>
          <p14:tracePt t="127763" x="11169650" y="4465638"/>
          <p14:tracePt t="127768" x="11169650" y="4441825"/>
          <p14:tracePt t="127775" x="11169650" y="4416425"/>
          <p14:tracePt t="127783" x="11169650" y="4392613"/>
          <p14:tracePt t="127790" x="11169650" y="4383088"/>
          <p14:tracePt t="127798" x="11169650" y="4373563"/>
          <p14:tracePt t="127805" x="11164888" y="4348163"/>
          <p14:tracePt t="127812" x="11164888" y="4338638"/>
          <p14:tracePt t="127820" x="11164888" y="4324350"/>
          <p14:tracePt t="127829" x="11155363" y="4305300"/>
          <p14:tracePt t="127836" x="11155363" y="4294188"/>
          <p14:tracePt t="127843" x="11155363" y="4279900"/>
          <p14:tracePt t="127851" x="11150600" y="4270375"/>
          <p14:tracePt t="127858" x="11139488" y="4260850"/>
          <p14:tracePt t="127865" x="11129963" y="4256088"/>
          <p14:tracePt t="127872" x="11129963" y="4246563"/>
          <p14:tracePt t="127880" x="11120438" y="4235450"/>
          <p14:tracePt t="127887" x="11115675" y="4235450"/>
          <p14:tracePt t="127895" x="11106150" y="4225925"/>
          <p14:tracePt t="128008" x="11096625" y="4230688"/>
          <p14:tracePt t="128016" x="11085513" y="4251325"/>
          <p14:tracePt t="128025" x="11080750" y="4260850"/>
          <p14:tracePt t="128030" x="11071225" y="4265613"/>
          <p14:tracePt t="128038" x="11071225" y="4275138"/>
          <p14:tracePt t="128046" x="11071225" y="4284663"/>
          <p14:tracePt t="128053" x="11061700" y="4294188"/>
          <p14:tracePt t="128062" x="11061700" y="4298950"/>
          <p14:tracePt t="128068" x="11052175" y="4298950"/>
          <p14:tracePt t="128886" x="11056938" y="4298950"/>
          <p14:tracePt t="128894" x="11066463" y="4298950"/>
          <p14:tracePt t="128908" x="11075988" y="4310063"/>
          <p14:tracePt t="128923" x="11085513" y="4310063"/>
          <p14:tracePt t="129156" x="11085513" y="4319588"/>
          <p14:tracePt t="129164" x="11085513" y="4329113"/>
          <p14:tracePt t="129171" x="11091863" y="4333875"/>
          <p14:tracePt t="129179" x="11091863" y="4343400"/>
          <p14:tracePt t="129186" x="11091863" y="4352925"/>
          <p14:tracePt t="129196" x="11101388" y="4364038"/>
          <p14:tracePt t="129202" x="11101388" y="4368800"/>
          <p14:tracePt t="129217" x="11101388" y="4378325"/>
          <p14:tracePt t="129223" x="11110913" y="4387850"/>
          <p14:tracePt t="129230" x="11110913" y="4402138"/>
          <p14:tracePt t="129238" x="11110913" y="4411663"/>
          <p14:tracePt t="129253" x="11120438" y="4437063"/>
          <p14:tracePt t="129262" x="11120438" y="4446588"/>
          <p14:tracePt t="129268" x="11120438" y="4456113"/>
          <p14:tracePt t="129275" x="11120438" y="4470400"/>
          <p14:tracePt t="129284" x="11125200" y="4500563"/>
          <p14:tracePt t="129290" x="11125200" y="4505325"/>
          <p14:tracePt t="129298" x="11125200" y="4514850"/>
          <p14:tracePt t="129305" x="11125200" y="4524375"/>
          <p14:tracePt t="129313" x="11134725" y="4538663"/>
          <p14:tracePt t="129320" x="11134725" y="4559300"/>
          <p14:tracePt t="129328" x="11134725" y="4568825"/>
          <p14:tracePt t="129335" x="11134725" y="4573588"/>
          <p14:tracePt t="129343" x="11134725" y="4592638"/>
          <p14:tracePt t="129351" x="11134725" y="4608513"/>
          <p14:tracePt t="129357" x="11134725" y="4618038"/>
          <p14:tracePt t="129366" x="11134725" y="4627563"/>
          <p14:tracePt t="129373" x="11134725" y="4637088"/>
          <p14:tracePt t="129380" x="11134725" y="4641850"/>
          <p14:tracePt t="129387" x="11134725" y="4660900"/>
          <p14:tracePt t="129396" x="11134725" y="4672013"/>
          <p14:tracePt t="129412" x="11134725" y="4676775"/>
          <p14:tracePt t="129418" x="11134725" y="4695825"/>
          <p14:tracePt t="129448" x="11134725" y="4705350"/>
          <p14:tracePt t="129891" x="11129963" y="4710113"/>
          <p14:tracePt t="129899" x="11096625" y="4730750"/>
          <p14:tracePt t="129907" x="11061700" y="4745038"/>
          <p14:tracePt t="129913" x="11047413" y="4754563"/>
          <p14:tracePt t="129921" x="11012488" y="4773613"/>
          <p14:tracePt t="129929" x="10958513" y="4778375"/>
          <p14:tracePt t="129937" x="10934700" y="4789488"/>
          <p14:tracePt t="129943" x="10890250" y="4808538"/>
          <p14:tracePt t="129952" x="10856913" y="4813300"/>
          <p14:tracePt t="129957" x="10841038" y="4822825"/>
          <p14:tracePt t="129966" x="10807700" y="4822825"/>
          <p14:tracePt t="129972" x="10777538" y="4832350"/>
          <p14:tracePt t="129980" x="10763250" y="4841875"/>
          <p14:tracePt t="129987" x="10753725" y="4841875"/>
          <p14:tracePt t="129995" x="10744200" y="4841875"/>
          <p14:tracePt t="130063" x="10744200" y="4848225"/>
          <p14:tracePt t="130071" x="10739438" y="4848225"/>
          <p14:tracePt t="130078" x="10739438" y="4857750"/>
          <p14:tracePt t="130085" x="10729913" y="4857750"/>
          <p14:tracePt t="130093" x="10729913" y="4867275"/>
          <p14:tracePt t="130100" x="10729913" y="4876800"/>
          <p14:tracePt t="130116" x="10718800" y="4881563"/>
          <p14:tracePt t="130130" x="10718800" y="4891088"/>
          <p14:tracePt t="130137" x="10718800" y="4900613"/>
          <p14:tracePt t="130161" x="10718800" y="4911725"/>
          <p14:tracePt t="130213" x="10709275" y="4911725"/>
          <p14:tracePt t="130219" x="10709275" y="4916488"/>
          <p14:tracePt t="130227" x="10704513" y="4916488"/>
          <p14:tracePt t="130234" x="10694988" y="4926013"/>
          <p14:tracePt t="130242" x="10685463" y="4945063"/>
          <p14:tracePt t="130250" x="10675938" y="4949825"/>
          <p14:tracePt t="130257" x="10671175" y="4959350"/>
          <p14:tracePt t="130265" x="10650538" y="4979988"/>
          <p14:tracePt t="130272" x="10650538" y="4994275"/>
          <p14:tracePt t="130280" x="10636250" y="5029200"/>
          <p14:tracePt t="130287" x="10636250" y="5062538"/>
          <p14:tracePt t="130296" x="10617200" y="5130800"/>
          <p14:tracePt t="130303" x="10606088" y="5151438"/>
          <p14:tracePt t="130310" x="10591800" y="5199063"/>
          <p14:tracePt t="130317" x="10582275" y="5233988"/>
          <p14:tracePt t="130325" x="10582275" y="5253038"/>
          <p14:tracePt t="130332" x="10567988" y="5287963"/>
          <p14:tracePt t="130340" x="10558463" y="5311775"/>
          <p14:tracePt t="130348" x="10558463" y="5327650"/>
          <p14:tracePt t="130355" x="10558463" y="5337175"/>
          <p14:tracePt t="130363" x="10547350" y="5356225"/>
          <p14:tracePt t="130370" x="10547350" y="5360988"/>
          <p14:tracePt t="130393" x="10547350" y="5370513"/>
          <p14:tracePt t="130416" x="10537825" y="5370513"/>
          <p14:tracePt t="130843" x="10542588" y="5370513"/>
          <p14:tracePt t="130851" x="10553700" y="5370513"/>
          <p14:tracePt t="131526" x="10547350" y="5380038"/>
          <p14:tracePt t="131535" x="10547350" y="5391150"/>
          <p14:tracePt t="131540" x="10537825" y="5391150"/>
          <p14:tracePt t="131548" x="10533063" y="5391150"/>
          <p14:tracePt t="131563" x="10533063" y="5395913"/>
          <p14:tracePt t="131901" x="10537825" y="5395913"/>
          <p14:tracePt t="132081" x="10537825" y="5391150"/>
          <p14:tracePt t="132088" x="10537825" y="5386388"/>
          <p14:tracePt t="132111" x="10537825" y="5375275"/>
          <p14:tracePt t="132119" x="10537825" y="5365750"/>
          <p14:tracePt t="132140" x="10537825" y="5356225"/>
          <p14:tracePt t="132148" x="10537825" y="5351463"/>
          <p14:tracePt t="132155" x="10537825" y="5341938"/>
          <p14:tracePt t="132178" x="10537825" y="5332413"/>
          <p14:tracePt t="132193" x="10537825" y="5321300"/>
          <p14:tracePt t="132216" x="10537825" y="5316538"/>
          <p14:tracePt t="132245" x="10537825" y="5307013"/>
          <p14:tracePt t="132276" x="10537825" y="5297488"/>
          <p14:tracePt t="132403" x="10537825" y="5287963"/>
          <p14:tracePt t="132434" x="10537825" y="5283200"/>
          <p14:tracePt t="132449" x="10537825" y="5273675"/>
          <p14:tracePt t="132463" x="10533063" y="5262563"/>
          <p14:tracePt t="132485" x="10533063" y="5253038"/>
          <p14:tracePt t="132492" x="10523538" y="5253038"/>
          <p14:tracePt t="132501" x="10523538" y="5248275"/>
          <p14:tracePt t="132658" x="10523538" y="5238750"/>
          <p14:tracePt t="132688" x="10523538" y="5229225"/>
          <p14:tracePt t="132711" x="10523538" y="5219700"/>
          <p14:tracePt t="194862" x="10250488" y="4613275"/>
          <p14:tracePt t="194866" x="10088563" y="4089400"/>
          <p14:tracePt t="194895" x="10079038" y="4094163"/>
          <p14:tracePt t="194903" x="10034588" y="4148138"/>
          <p14:tracePt t="194911" x="10020300" y="4162425"/>
          <p14:tracePt t="194919" x="9999663" y="4216400"/>
          <p14:tracePt t="194925" x="9985375" y="4265613"/>
          <p14:tracePt t="194934" x="9975850" y="4294188"/>
          <p14:tracePt t="194939" x="9966325" y="4333875"/>
          <p14:tracePt t="194948" x="9966325" y="4352925"/>
          <p14:tracePt t="194954" x="9966325" y="4364038"/>
          <p14:tracePt t="194962" x="9971088" y="4368800"/>
          <p14:tracePt t="240434" x="9813925" y="3937000"/>
          <p14:tracePt t="240436" x="9750425" y="3722688"/>
          <p14:tracePt t="240439" x="9642475" y="3057525"/>
          <p14:tracePt t="240782" x="9540875" y="2900363"/>
          <p14:tracePt t="240789" x="9418638" y="2851150"/>
          <p14:tracePt t="240797" x="9369425" y="2822575"/>
          <p14:tracePt t="240804" x="9280525" y="2773363"/>
          <p14:tracePt t="240811" x="9212263" y="2719388"/>
          <p14:tracePt t="240818" x="9178925" y="2695575"/>
          <p14:tracePt t="240826" x="9120188" y="2646363"/>
          <p14:tracePt t="240834" x="9066213" y="2592388"/>
          <p14:tracePt t="240841" x="9031288" y="2547938"/>
          <p14:tracePt t="240851" x="8963025" y="2479675"/>
          <p14:tracePt t="240856" x="8890000" y="2406650"/>
          <p14:tracePt t="240863" x="8836025" y="2352675"/>
          <p14:tracePt t="240871" x="8751888" y="2270125"/>
          <p14:tracePt t="240879" x="8650288" y="2190750"/>
          <p14:tracePt t="240886" x="8547100" y="2103438"/>
          <p14:tracePt t="240894" x="8483600" y="2063750"/>
          <p14:tracePt t="240902" x="8380413" y="1976438"/>
          <p14:tracePt t="240908" x="8288338" y="1898650"/>
          <p14:tracePt t="240918" x="8229600" y="1858963"/>
          <p14:tracePt t="240923" x="8135938" y="1781175"/>
          <p14:tracePt t="240932" x="8037513" y="1701800"/>
          <p14:tracePt t="240938" x="7989888" y="1658938"/>
          <p14:tracePt t="240946" x="7877175" y="1574800"/>
          <p14:tracePt t="240953" x="7764463" y="1497013"/>
          <p14:tracePt t="240962" x="7705725" y="1452563"/>
          <p14:tracePt t="240968" x="7602538" y="1379538"/>
          <p14:tracePt t="240976" x="7519988" y="1311275"/>
          <p14:tracePt t="240984" x="7431088" y="1247775"/>
          <p14:tracePt t="240991" x="7397750" y="1222375"/>
          <p14:tracePt t="241001" x="7329488" y="1174750"/>
          <p14:tracePt t="241006" x="7280275" y="1120775"/>
          <p14:tracePt t="241014" x="7235825" y="1095375"/>
          <p14:tracePt t="241021" x="7177088" y="1041400"/>
          <p14:tracePt t="241028" x="7108825" y="982663"/>
          <p14:tracePt t="241035" x="7073900" y="958850"/>
          <p14:tracePt t="241045" x="6996113" y="904875"/>
          <p14:tracePt t="241051" x="6918325" y="865188"/>
          <p14:tracePt t="241059" x="6869113" y="836613"/>
          <p14:tracePt t="241069" x="6780213" y="796925"/>
          <p14:tracePt t="241073" x="6653213" y="754063"/>
          <p14:tracePt t="241082" x="6565900" y="719138"/>
          <p14:tracePt t="241089" x="6448425" y="684213"/>
          <p14:tracePt t="241096" x="6291263" y="650875"/>
          <p14:tracePt t="241103" x="6130925" y="615950"/>
          <p14:tracePt t="241111" x="6046788" y="615950"/>
          <p14:tracePt t="241119" x="5875338" y="596900"/>
          <p14:tracePt t="241129" x="5719763" y="592138"/>
          <p14:tracePt t="241135" x="5635625" y="592138"/>
          <p14:tracePt t="241142" x="5464175" y="592138"/>
          <p14:tracePt t="241150" x="5283200" y="582613"/>
          <p14:tracePt t="241156" x="5191125" y="582613"/>
          <p14:tracePt t="241164" x="5010150" y="561975"/>
          <p14:tracePt t="241171" x="4794250" y="557213"/>
          <p14:tracePt t="241179" x="4692650" y="547688"/>
          <p14:tracePt t="241186" x="4530725" y="547688"/>
          <p14:tracePt t="241196" x="4324350" y="547688"/>
          <p14:tracePt t="241202" x="4222750" y="547688"/>
          <p14:tracePt t="241209" x="4025900" y="547688"/>
          <p14:tracePt t="241217" x="3835400" y="547688"/>
          <p14:tracePt t="241224" x="3663950" y="538163"/>
          <p14:tracePt t="241232" x="3586163" y="528638"/>
          <p14:tracePt t="241239" x="3459163" y="514350"/>
          <p14:tracePt t="241246" x="3322638" y="493713"/>
          <p14:tracePt t="241254" x="3238500" y="479425"/>
          <p14:tracePt t="241262" x="3125788" y="460375"/>
          <p14:tracePt t="241269" x="2998788" y="434975"/>
          <p14:tracePt t="241276" x="2935288" y="425450"/>
          <p14:tracePt t="241284" x="2808288" y="401638"/>
          <p14:tracePt t="241292" x="2681288" y="366713"/>
          <p14:tracePt t="241299" x="2613025" y="357188"/>
          <p14:tracePt t="241306" x="2474913" y="342900"/>
          <p14:tracePt t="241314" x="2328863" y="317500"/>
          <p14:tracePt t="241321" x="2260600" y="307975"/>
          <p14:tracePt t="241329" x="2143125" y="288925"/>
          <p14:tracePt t="241336" x="2020888" y="274638"/>
          <p14:tracePt t="241345" x="1971675" y="263525"/>
          <p14:tracePt t="241351" x="1884363" y="254000"/>
          <p14:tracePt t="241359" x="1790700" y="249238"/>
          <p14:tracePt t="241367" x="1755775" y="239713"/>
          <p14:tracePt t="241373" x="1677988" y="220663"/>
          <p14:tracePt t="241384" x="1600200" y="204788"/>
          <p14:tracePt t="241389" x="1531938" y="195263"/>
          <p14:tracePt t="241396" x="1492250" y="185738"/>
          <p14:tracePt t="241403" x="1393825" y="161925"/>
          <p14:tracePt t="241412" x="1292225" y="146050"/>
          <p14:tracePt t="241419" x="1252538" y="136525"/>
          <p14:tracePt t="241428" x="1149350" y="117475"/>
          <p14:tracePt t="241434" x="1071563" y="112713"/>
          <p14:tracePt t="241450" x="1012825" y="93663"/>
          <p14:tracePt t="241453" x="949325" y="68263"/>
          <p14:tracePt t="241456" x="890588" y="49213"/>
          <p14:tracePt t="241463" x="865188" y="44450"/>
          <p14:tracePt t="241471" x="812800" y="14288"/>
          <p14:tracePt t="241480" x="777875" y="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a:t>Fluorescent light therapy studies</a:t>
            </a:r>
          </a:p>
        </p:txBody>
      </p:sp>
      <p:pic>
        <p:nvPicPr>
          <p:cNvPr id="8" name="Content Placeholder 7">
            <a:extLst>
              <a:ext uri="{FF2B5EF4-FFF2-40B4-BE49-F238E27FC236}">
                <a16:creationId xmlns:a16="http://schemas.microsoft.com/office/drawing/2014/main" id="{9E5EF44A-BD3C-4316-BD1A-11DF7C804207}"/>
              </a:ext>
            </a:extLst>
          </p:cNvPr>
          <p:cNvPicPr>
            <a:picLocks noGrp="1" noChangeAspect="1"/>
          </p:cNvPicPr>
          <p:nvPr>
            <p:ph idx="1"/>
          </p:nvPr>
        </p:nvPicPr>
        <p:blipFill>
          <a:blip r:embed="rId5"/>
          <a:stretch>
            <a:fillRect/>
          </a:stretch>
        </p:blipFill>
        <p:spPr>
          <a:xfrm>
            <a:off x="935713" y="869722"/>
            <a:ext cx="4180114" cy="5351558"/>
          </a:xfrm>
        </p:spPr>
      </p:pic>
      <p:pic>
        <p:nvPicPr>
          <p:cNvPr id="12" name="Picture 11">
            <a:extLst>
              <a:ext uri="{FF2B5EF4-FFF2-40B4-BE49-F238E27FC236}">
                <a16:creationId xmlns:a16="http://schemas.microsoft.com/office/drawing/2014/main" id="{15664F54-7337-48D1-9442-84DBFEEE7F9E}"/>
              </a:ext>
            </a:extLst>
          </p:cNvPr>
          <p:cNvPicPr>
            <a:picLocks noChangeAspect="1"/>
          </p:cNvPicPr>
          <p:nvPr/>
        </p:nvPicPr>
        <p:blipFill>
          <a:blip r:embed="rId6"/>
          <a:stretch>
            <a:fillRect/>
          </a:stretch>
        </p:blipFill>
        <p:spPr>
          <a:xfrm>
            <a:off x="6096000" y="153855"/>
            <a:ext cx="4724400" cy="6067425"/>
          </a:xfrm>
          <a:prstGeom prst="rect">
            <a:avLst/>
          </a:prstGeom>
        </p:spPr>
      </p:pic>
      <p:pic>
        <p:nvPicPr>
          <p:cNvPr id="3" name="Audio 2">
            <a:hlinkClick r:id="" action="ppaction://media"/>
            <a:extLst>
              <a:ext uri="{FF2B5EF4-FFF2-40B4-BE49-F238E27FC236}">
                <a16:creationId xmlns:a16="http://schemas.microsoft.com/office/drawing/2014/main" id="{876E77A1-E754-4443-B8F6-01F9A2E67E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92790602"/>
      </p:ext>
    </p:extLst>
  </p:cSld>
  <p:clrMapOvr>
    <a:masterClrMapping/>
  </p:clrMapOvr>
  <mc:AlternateContent xmlns:mc="http://schemas.openxmlformats.org/markup-compatibility/2006" xmlns:p14="http://schemas.microsoft.com/office/powerpoint/2010/main">
    <mc:Choice Requires="p14">
      <p:transition spd="slow" p14:dur="2000" advTm="111237"/>
    </mc:Choice>
    <mc:Fallback xmlns="">
      <p:transition spd="slow" advTm="111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68328" x="7670800" y="312738"/>
          <p14:tracePt t="68336" x="7670800" y="322263"/>
          <p14:tracePt t="68344" x="7670800" y="333375"/>
          <p14:tracePt t="68351" x="7675563" y="342900"/>
          <p14:tracePt t="68357" x="7675563" y="347663"/>
          <p14:tracePt t="68365" x="7675563" y="357188"/>
          <p14:tracePt t="68373" x="7686675" y="366713"/>
          <p14:tracePt t="68389" x="7686675" y="376238"/>
          <p14:tracePt t="68426" x="7686675" y="381000"/>
          <p14:tracePt t="68659" x="7686675" y="376238"/>
          <p14:tracePt t="68666" x="7686675" y="371475"/>
          <p14:tracePt t="68674" x="7686675" y="361950"/>
          <p14:tracePt t="68689" x="7686675" y="352425"/>
          <p14:tracePt t="68696" x="7686675" y="338138"/>
          <p14:tracePt t="68702" x="7686675" y="327025"/>
          <p14:tracePt t="68710" x="7686675" y="317500"/>
          <p14:tracePt t="68718" x="7686675" y="303213"/>
          <p14:tracePt t="108469" x="7031038" y="333375"/>
          <p14:tracePt t="108478" x="6904038" y="342900"/>
          <p14:tracePt t="108484" x="6742113" y="342900"/>
          <p14:tracePt t="108492" x="6662738" y="347663"/>
          <p14:tracePt t="108499" x="6507163" y="347663"/>
          <p14:tracePt t="108507" x="6365875" y="347663"/>
          <p14:tracePt t="108514" x="6311900" y="347663"/>
          <p14:tracePt t="108521" x="6199188" y="347663"/>
          <p14:tracePt t="108529" x="6124575" y="347663"/>
          <p14:tracePt t="108536" x="6072188" y="347663"/>
          <p14:tracePt t="108543" x="6022975" y="347663"/>
          <p14:tracePt t="108552" x="5959475" y="347663"/>
          <p14:tracePt t="108559" x="5900738" y="347663"/>
          <p14:tracePt t="108567" x="5865813" y="347663"/>
          <p14:tracePt t="108574" x="5816600" y="342900"/>
          <p14:tracePt t="108581" x="5753100" y="342900"/>
          <p14:tracePt t="108590" x="5661025" y="338138"/>
          <p14:tracePt t="108596" x="5576888" y="327025"/>
          <p14:tracePt t="108603" x="5464175" y="327025"/>
          <p14:tracePt t="108611" x="5411788" y="317500"/>
          <p14:tracePt t="108618" x="5308600" y="307975"/>
          <p14:tracePt t="108626" x="5191125" y="303213"/>
          <p14:tracePt t="108634" x="5122863" y="293688"/>
          <p14:tracePt t="108663" x="4667250" y="239713"/>
          <p14:tracePt t="108671" x="4521200" y="239713"/>
          <p14:tracePt t="108678" x="4378325" y="225425"/>
          <p14:tracePt t="108686" x="4314825" y="215900"/>
          <p14:tracePt t="108693" x="4173538" y="204788"/>
          <p14:tracePt t="108701" x="4051300" y="200025"/>
          <p14:tracePt t="108708" x="3992563" y="200025"/>
          <p14:tracePt t="108716" x="3856038" y="200025"/>
          <p14:tracePt t="108723" x="3727450" y="190500"/>
          <p14:tracePt t="108731" x="3659188" y="190500"/>
          <p14:tracePt t="108738" x="3546475" y="190500"/>
          <p14:tracePt t="108746" x="3454400" y="190500"/>
          <p14:tracePt t="108754" x="3341688" y="190500"/>
          <p14:tracePt t="108761" x="3287713" y="190500"/>
          <p14:tracePt t="108768" x="3179763" y="190500"/>
          <p14:tracePt t="108776" x="3067050" y="190500"/>
          <p14:tracePt t="108784" x="3008313" y="190500"/>
          <p14:tracePt t="108790" x="2895600" y="190500"/>
          <p14:tracePt t="108798" x="2803525" y="190500"/>
          <p14:tracePt t="108806" x="2725738" y="190500"/>
          <p14:tracePt t="108814" x="2632075" y="190500"/>
          <p14:tracePt t="108821" x="2519363" y="190500"/>
          <p14:tracePt t="108828" x="2465388" y="190500"/>
          <p14:tracePt t="108836" x="2363788" y="190500"/>
          <p14:tracePt t="108843" x="2270125" y="190500"/>
          <p14:tracePt t="108850" x="2201863" y="190500"/>
          <p14:tracePt t="108858" x="2157413" y="180975"/>
          <p14:tracePt t="108866" x="2074863" y="166688"/>
          <p14:tracePt t="108873" x="2020888" y="157163"/>
          <p14:tracePt t="108881" x="1995488" y="146050"/>
          <p14:tracePt t="108888" x="1962150" y="131763"/>
          <p14:tracePt t="108896" x="1912938" y="112713"/>
          <p14:tracePt t="108907" x="1893888" y="103188"/>
          <p14:tracePt t="108912" x="1835150" y="77788"/>
          <p14:tracePt t="108920" x="1766888" y="53975"/>
          <p14:tracePt t="108926" x="1722438" y="34925"/>
          <p14:tracePt t="108936" x="1654175" y="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977" y="424824"/>
            <a:ext cx="11426596" cy="701449"/>
          </a:xfrm>
        </p:spPr>
        <p:txBody>
          <a:bodyPr anchor="b">
            <a:normAutofit/>
          </a:bodyPr>
          <a:lstStyle/>
          <a:p>
            <a:r>
              <a:rPr lang="en-US"/>
              <a:t>BENEFITS FOR CLIENT</a:t>
            </a:r>
          </a:p>
        </p:txBody>
      </p:sp>
      <p:sp>
        <p:nvSpPr>
          <p:cNvPr id="9" name="Text Placeholder 3">
            <a:extLst>
              <a:ext uri="{FF2B5EF4-FFF2-40B4-BE49-F238E27FC236}">
                <a16:creationId xmlns:a16="http://schemas.microsoft.com/office/drawing/2014/main" id="{BC5667E7-3655-A204-773D-97F659EED3F1}"/>
              </a:ext>
            </a:extLst>
          </p:cNvPr>
          <p:cNvSpPr>
            <a:spLocks noGrp="1"/>
          </p:cNvSpPr>
          <p:nvPr>
            <p:ph type="body" sz="quarter" idx="10"/>
          </p:nvPr>
        </p:nvSpPr>
        <p:spPr>
          <a:xfrm>
            <a:off x="373977" y="153855"/>
            <a:ext cx="11426596" cy="403191"/>
          </a:xfrm>
        </p:spPr>
        <p:txBody>
          <a:bodyPr/>
          <a:lstStyle/>
          <a:p>
            <a:r>
              <a:rPr lang="en-US"/>
              <a:t>Phovia summary</a:t>
            </a:r>
          </a:p>
        </p:txBody>
      </p:sp>
      <p:graphicFrame>
        <p:nvGraphicFramePr>
          <p:cNvPr id="5" name="Content Placeholder 2">
            <a:extLst>
              <a:ext uri="{FF2B5EF4-FFF2-40B4-BE49-F238E27FC236}">
                <a16:creationId xmlns:a16="http://schemas.microsoft.com/office/drawing/2014/main" id="{2CBCC42F-345A-FF72-5817-045FB2F723A4}"/>
              </a:ext>
            </a:extLst>
          </p:cNvPr>
          <p:cNvGraphicFramePr>
            <a:graphicFrameLocks noGrp="1"/>
          </p:cNvGraphicFramePr>
          <p:nvPr>
            <p:ph idx="1"/>
          </p:nvPr>
        </p:nvGraphicFramePr>
        <p:xfrm>
          <a:off x="373977" y="1123847"/>
          <a:ext cx="11426596" cy="46370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id="{27973F48-5BEE-4258-8D73-B5320E7D186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31481003"/>
      </p:ext>
    </p:extLst>
  </p:cSld>
  <p:clrMapOvr>
    <a:masterClrMapping/>
  </p:clrMapOvr>
  <mc:AlternateContent xmlns:mc="http://schemas.openxmlformats.org/markup-compatibility/2006" xmlns:p14="http://schemas.microsoft.com/office/powerpoint/2010/main">
    <mc:Choice Requires="p14">
      <p:transition spd="slow" p14:dur="2000" advTm="58944"/>
    </mc:Choice>
    <mc:Fallback xmlns="">
      <p:transition spd="slow" advTm="58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977" y="424824"/>
            <a:ext cx="11426596" cy="701449"/>
          </a:xfrm>
        </p:spPr>
        <p:txBody>
          <a:bodyPr anchor="b">
            <a:normAutofit/>
          </a:bodyPr>
          <a:lstStyle/>
          <a:p>
            <a:r>
              <a:rPr lang="en-US"/>
              <a:t>BENEFITS FOR THE CLINIC</a:t>
            </a:r>
          </a:p>
        </p:txBody>
      </p:sp>
      <p:sp>
        <p:nvSpPr>
          <p:cNvPr id="9" name="Text Placeholder 3">
            <a:extLst>
              <a:ext uri="{FF2B5EF4-FFF2-40B4-BE49-F238E27FC236}">
                <a16:creationId xmlns:a16="http://schemas.microsoft.com/office/drawing/2014/main" id="{BC5667E7-3655-A204-773D-97F659EED3F1}"/>
              </a:ext>
            </a:extLst>
          </p:cNvPr>
          <p:cNvSpPr>
            <a:spLocks noGrp="1"/>
          </p:cNvSpPr>
          <p:nvPr>
            <p:ph type="body" sz="quarter" idx="10"/>
          </p:nvPr>
        </p:nvSpPr>
        <p:spPr>
          <a:xfrm>
            <a:off x="373977" y="153855"/>
            <a:ext cx="11426596" cy="403191"/>
          </a:xfrm>
        </p:spPr>
        <p:txBody>
          <a:bodyPr/>
          <a:lstStyle/>
          <a:p>
            <a:r>
              <a:rPr lang="en-US"/>
              <a:t>Phovia summary</a:t>
            </a:r>
          </a:p>
        </p:txBody>
      </p:sp>
      <p:graphicFrame>
        <p:nvGraphicFramePr>
          <p:cNvPr id="5" name="Content Placeholder 2">
            <a:extLst>
              <a:ext uri="{FF2B5EF4-FFF2-40B4-BE49-F238E27FC236}">
                <a16:creationId xmlns:a16="http://schemas.microsoft.com/office/drawing/2014/main" id="{2CBCC42F-345A-FF72-5817-045FB2F723A4}"/>
              </a:ext>
            </a:extLst>
          </p:cNvPr>
          <p:cNvGraphicFramePr>
            <a:graphicFrameLocks noGrp="1"/>
          </p:cNvGraphicFramePr>
          <p:nvPr>
            <p:ph idx="1"/>
          </p:nvPr>
        </p:nvGraphicFramePr>
        <p:xfrm>
          <a:off x="373977" y="1229681"/>
          <a:ext cx="11426596" cy="46370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85AAF3FD-842F-4D4A-95AA-858FA8D1F0E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3801565"/>
      </p:ext>
    </p:extLst>
  </p:cSld>
  <p:clrMapOvr>
    <a:masterClrMapping/>
  </p:clrMapOvr>
  <mc:AlternateContent xmlns:mc="http://schemas.openxmlformats.org/markup-compatibility/2006" xmlns:p14="http://schemas.microsoft.com/office/powerpoint/2010/main">
    <mc:Choice Requires="p14">
      <p:transition spd="slow" p14:dur="2000" advTm="60220"/>
    </mc:Choice>
    <mc:Fallback xmlns="">
      <p:transition spd="slow" advTm="60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976" y="425784"/>
            <a:ext cx="11426595" cy="516673"/>
          </a:xfrm>
        </p:spPr>
        <p:txBody>
          <a:bodyPr>
            <a:normAutofit fontScale="90000"/>
          </a:bodyPr>
          <a:lstStyle/>
          <a:p>
            <a:r>
              <a:rPr lang="en-US"/>
              <a:t>Introduction </a:t>
            </a:r>
          </a:p>
        </p:txBody>
      </p:sp>
      <p:sp>
        <p:nvSpPr>
          <p:cNvPr id="3" name="Content Placeholder 2"/>
          <p:cNvSpPr>
            <a:spLocks noGrp="1"/>
          </p:cNvSpPr>
          <p:nvPr>
            <p:ph idx="1"/>
          </p:nvPr>
        </p:nvSpPr>
        <p:spPr>
          <a:xfrm>
            <a:off x="373978" y="1264909"/>
            <a:ext cx="10427373" cy="5172593"/>
          </a:xfrm>
        </p:spPr>
        <p:txBody>
          <a:bodyPr vert="horz" lIns="91440" tIns="45720" rIns="91440" bIns="45720" rtlCol="0" anchor="t">
            <a:noAutofit/>
          </a:bodyPr>
          <a:lstStyle/>
          <a:p>
            <a:pPr lvl="1"/>
            <a:r>
              <a:rPr lang="en-US" sz="2500" b="1"/>
              <a:t>LASER Therapy (LLLT) </a:t>
            </a:r>
          </a:p>
          <a:p>
            <a:pPr lvl="2"/>
            <a:r>
              <a:rPr lang="en-US" sz="2100"/>
              <a:t>Monochromic </a:t>
            </a:r>
            <a:endParaRPr lang="en-US" sz="2100" b="1"/>
          </a:p>
          <a:p>
            <a:pPr lvl="2"/>
            <a:r>
              <a:rPr lang="en-US" sz="2100"/>
              <a:t>Tissue penetration is </a:t>
            </a:r>
            <a:r>
              <a:rPr lang="en-US" sz="2100" b="1" u="sng"/>
              <a:t>deep</a:t>
            </a:r>
            <a:r>
              <a:rPr lang="en-US" sz="2100"/>
              <a:t> into the target areas </a:t>
            </a:r>
          </a:p>
          <a:p>
            <a:pPr lvl="2"/>
            <a:r>
              <a:rPr lang="en-US" sz="2100"/>
              <a:t>Great for addressing chronic pain or injuries </a:t>
            </a:r>
          </a:p>
          <a:p>
            <a:pPr lvl="2"/>
            <a:endParaRPr lang="en-US" sz="2100"/>
          </a:p>
          <a:p>
            <a:pPr marL="457200" lvl="1" indent="0">
              <a:buNone/>
            </a:pPr>
            <a:r>
              <a:rPr lang="en-US" sz="2500" b="1" i="1"/>
              <a:t>NEW </a:t>
            </a:r>
            <a:r>
              <a:rPr lang="en-US" sz="2500" b="1"/>
              <a:t>Fluorescent Light Therapy (Phovia) </a:t>
            </a:r>
          </a:p>
          <a:p>
            <a:pPr lvl="2"/>
            <a:r>
              <a:rPr lang="en-US" sz="2100"/>
              <a:t>LED device + topical photoconverter gel (chromophore) </a:t>
            </a:r>
          </a:p>
          <a:p>
            <a:pPr lvl="2"/>
            <a:r>
              <a:rPr lang="en-US" sz="2100"/>
              <a:t>Targets </a:t>
            </a:r>
            <a:r>
              <a:rPr lang="en-US" sz="2100" b="1" u="sng"/>
              <a:t>all skin layers</a:t>
            </a:r>
            <a:r>
              <a:rPr lang="en-US" sz="2100" b="1"/>
              <a:t> </a:t>
            </a:r>
            <a:r>
              <a:rPr lang="en-US" sz="2100"/>
              <a:t>with polychromic light therapy </a:t>
            </a:r>
          </a:p>
          <a:p>
            <a:pPr lvl="2"/>
            <a:r>
              <a:rPr lang="en-US" sz="2100"/>
              <a:t>Great for addressing deep lesions</a:t>
            </a:r>
            <a:endParaRPr lang="en-US" sz="2500"/>
          </a:p>
        </p:txBody>
      </p:sp>
      <p:sp>
        <p:nvSpPr>
          <p:cNvPr id="4" name="Text Placeholder 3"/>
          <p:cNvSpPr>
            <a:spLocks noGrp="1"/>
          </p:cNvSpPr>
          <p:nvPr>
            <p:ph type="body" sz="quarter" idx="10"/>
          </p:nvPr>
        </p:nvSpPr>
        <p:spPr>
          <a:xfrm>
            <a:off x="373978" y="355450"/>
            <a:ext cx="11426595" cy="403191"/>
          </a:xfrm>
        </p:spPr>
        <p:txBody>
          <a:bodyPr/>
          <a:lstStyle/>
          <a:p>
            <a:r>
              <a:rPr lang="en-US"/>
              <a:t>Light Therapy </a:t>
            </a:r>
          </a:p>
          <a:p>
            <a:endParaRPr lang="en-US"/>
          </a:p>
        </p:txBody>
      </p:sp>
      <p:pic>
        <p:nvPicPr>
          <p:cNvPr id="5" name="Picture 4"/>
          <p:cNvPicPr>
            <a:picLocks noChangeAspect="1"/>
          </p:cNvPicPr>
          <p:nvPr/>
        </p:nvPicPr>
        <p:blipFill>
          <a:blip r:embed="rId5"/>
          <a:stretch>
            <a:fillRect/>
          </a:stretch>
        </p:blipFill>
        <p:spPr>
          <a:xfrm>
            <a:off x="7562852" y="773381"/>
            <a:ext cx="3238500" cy="2628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Audio 14">
            <a:hlinkClick r:id="" action="ppaction://media"/>
            <a:extLst>
              <a:ext uri="{FF2B5EF4-FFF2-40B4-BE49-F238E27FC236}">
                <a16:creationId xmlns:a16="http://schemas.microsoft.com/office/drawing/2014/main" id="{B04147B4-B627-4A0F-9FDA-5ACDA58FDD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254071547"/>
      </p:ext>
    </p:extLst>
  </p:cSld>
  <p:clrMapOvr>
    <a:masterClrMapping/>
  </p:clrMapOvr>
  <mc:AlternateContent xmlns:mc="http://schemas.openxmlformats.org/markup-compatibility/2006" xmlns:p14="http://schemas.microsoft.com/office/powerpoint/2010/main">
    <mc:Choice Requires="p14">
      <p:transition spd="slow" p14:dur="2000" advTm="208261"/>
    </mc:Choice>
    <mc:Fallback xmlns="">
      <p:transition spd="slow" advTm="208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Pricing</a:t>
            </a:r>
          </a:p>
        </p:txBody>
      </p:sp>
      <p:pic>
        <p:nvPicPr>
          <p:cNvPr id="3" name="Audio 2">
            <a:hlinkClick r:id="" action="ppaction://media"/>
            <a:extLst>
              <a:ext uri="{FF2B5EF4-FFF2-40B4-BE49-F238E27FC236}">
                <a16:creationId xmlns:a16="http://schemas.microsoft.com/office/drawing/2014/main" id="{6978AF68-E177-4FC7-88BE-8BC6069D20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08760064"/>
      </p:ext>
    </p:extLst>
  </p:cSld>
  <p:clrMapOvr>
    <a:masterClrMapping/>
  </p:clrMapOvr>
  <mc:AlternateContent xmlns:mc="http://schemas.openxmlformats.org/markup-compatibility/2006" xmlns:p14="http://schemas.microsoft.com/office/powerpoint/2010/main">
    <mc:Choice Requires="p14">
      <p:transition spd="slow" p14:dur="2000" advTm="8495"/>
    </mc:Choice>
    <mc:Fallback xmlns="">
      <p:transition spd="slow" advTm="8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Workflow</a:t>
            </a:r>
          </a:p>
        </p:txBody>
      </p:sp>
      <p:sp>
        <p:nvSpPr>
          <p:cNvPr id="3" name="Content Placeholder 2"/>
          <p:cNvSpPr>
            <a:spLocks noGrp="1"/>
          </p:cNvSpPr>
          <p:nvPr>
            <p:ph idx="1"/>
          </p:nvPr>
        </p:nvSpPr>
        <p:spPr>
          <a:xfrm>
            <a:off x="373975" y="1509352"/>
            <a:ext cx="11426596" cy="4637030"/>
          </a:xfrm>
        </p:spPr>
        <p:txBody>
          <a:bodyPr vert="horz" lIns="91440" tIns="45720" rIns="91440" bIns="45720" rtlCol="0" anchor="t">
            <a:normAutofit fontScale="92500"/>
          </a:bodyPr>
          <a:lstStyle/>
          <a:p>
            <a:pPr marL="457200" indent="-457200">
              <a:lnSpc>
                <a:spcPct val="107000"/>
              </a:lnSpc>
              <a:spcBef>
                <a:spcPts val="0"/>
              </a:spcBef>
              <a:spcAft>
                <a:spcPts val="800"/>
              </a:spcAft>
              <a:buAutoNum type="arabicPeriod"/>
            </a:pPr>
            <a:r>
              <a:rPr lang="en-US" sz="2400">
                <a:latin typeface="Calibri"/>
                <a:ea typeface="Calibri" panose="020F0502020204030204" pitchFamily="34" charset="0"/>
                <a:cs typeface="Times New Roman"/>
              </a:rPr>
              <a:t>Explain to client what you are recommending and provide the brochure and QR code for them to understand</a:t>
            </a:r>
            <a:endParaRPr lang="en-US" sz="2400">
              <a:latin typeface="Calibri"/>
              <a:ea typeface="Calibri" panose="020F0502020204030204" pitchFamily="34" charset="0"/>
              <a:cs typeface="Times New Roman" panose="02020603050405020304" pitchFamily="18" charset="0"/>
            </a:endParaRPr>
          </a:p>
          <a:p>
            <a:pPr marL="457200" indent="-457200">
              <a:lnSpc>
                <a:spcPct val="107000"/>
              </a:lnSpc>
              <a:spcBef>
                <a:spcPts val="0"/>
              </a:spcBef>
              <a:spcAft>
                <a:spcPts val="800"/>
              </a:spcAft>
              <a:buAutoNum type="arabicPeriod"/>
            </a:pPr>
            <a:r>
              <a:rPr lang="en-US" sz="2400">
                <a:latin typeface="Calibri"/>
                <a:ea typeface="Calibri" panose="020F0502020204030204" pitchFamily="34" charset="0"/>
                <a:cs typeface="Times New Roman"/>
              </a:rPr>
              <a:t>Enter Phovia charges into computer system as a service (i.e., $60 single application area)</a:t>
            </a:r>
          </a:p>
          <a:p>
            <a:pPr marL="457200" indent="-457200">
              <a:lnSpc>
                <a:spcPct val="107000"/>
              </a:lnSpc>
              <a:spcBef>
                <a:spcPts val="0"/>
              </a:spcBef>
              <a:spcAft>
                <a:spcPts val="800"/>
              </a:spcAft>
              <a:buAutoNum type="arabicPeriod"/>
            </a:pPr>
            <a:r>
              <a:rPr lang="en-US" sz="2400">
                <a:latin typeface="Calibri"/>
                <a:ea typeface="Calibri" panose="020F0502020204030204" pitchFamily="34" charset="0"/>
                <a:cs typeface="Times New Roman"/>
              </a:rPr>
              <a:t>Have technician deliver the Phovia application to the patient </a:t>
            </a:r>
          </a:p>
          <a:p>
            <a:pPr marL="457200" indent="-457200">
              <a:lnSpc>
                <a:spcPct val="107000"/>
              </a:lnSpc>
              <a:spcBef>
                <a:spcPts val="0"/>
              </a:spcBef>
              <a:spcAft>
                <a:spcPts val="800"/>
              </a:spcAft>
              <a:buAutoNum type="arabicPeriod"/>
            </a:pPr>
            <a:r>
              <a:rPr lang="en-US" sz="2400">
                <a:latin typeface="Calibri"/>
                <a:ea typeface="Calibri" panose="020F0502020204030204" pitchFamily="34" charset="0"/>
                <a:cs typeface="Times New Roman"/>
              </a:rPr>
              <a:t>Schedule recheck exam for 1 week to assess condition</a:t>
            </a:r>
            <a:endParaRPr lang="en-US" sz="2400">
              <a:latin typeface="Calibri"/>
              <a:ea typeface="Calibri" panose="020F0502020204030204" pitchFamily="34" charset="0"/>
              <a:cs typeface="Times New Roman" panose="02020603050405020304" pitchFamily="18" charset="0"/>
            </a:endParaRPr>
          </a:p>
          <a:p>
            <a:pPr marL="457200" indent="-457200">
              <a:lnSpc>
                <a:spcPct val="107000"/>
              </a:lnSpc>
              <a:spcBef>
                <a:spcPts val="0"/>
              </a:spcBef>
              <a:spcAft>
                <a:spcPts val="800"/>
              </a:spcAft>
              <a:buAutoNum type="arabicPeriod"/>
            </a:pPr>
            <a:r>
              <a:rPr lang="en-US" sz="2400">
                <a:latin typeface="Calibri"/>
                <a:ea typeface="Calibri" panose="020F0502020204030204" pitchFamily="34" charset="0"/>
                <a:cs typeface="Times New Roman"/>
              </a:rPr>
              <a:t>At</a:t>
            </a:r>
            <a:r>
              <a:rPr lang="en-US" sz="2400">
                <a:effectLst/>
                <a:latin typeface="Calibri"/>
                <a:ea typeface="Calibri" panose="020F0502020204030204" pitchFamily="34" charset="0"/>
                <a:cs typeface="Times New Roman"/>
              </a:rPr>
              <a:t> recheck exam</a:t>
            </a:r>
            <a:r>
              <a:rPr lang="en-US" sz="2400">
                <a:latin typeface="Calibri"/>
                <a:ea typeface="Calibri" panose="020F0502020204030204" pitchFamily="34" charset="0"/>
                <a:cs typeface="Times New Roman"/>
              </a:rPr>
              <a:t>, perform next Phovia application if warranted</a:t>
            </a:r>
          </a:p>
          <a:p>
            <a:pPr marL="457200" marR="0" indent="-457200">
              <a:lnSpc>
                <a:spcPct val="107000"/>
              </a:lnSpc>
              <a:spcBef>
                <a:spcPts val="0"/>
              </a:spcBef>
              <a:spcAft>
                <a:spcPts val="800"/>
              </a:spcAft>
              <a:buAutoNum type="arabicPeriod"/>
            </a:pPr>
            <a:r>
              <a:rPr lang="en-US" sz="2400">
                <a:latin typeface="Calibri"/>
                <a:ea typeface="Calibri" panose="020F0502020204030204" pitchFamily="34" charset="0"/>
                <a:cs typeface="Times New Roman"/>
              </a:rPr>
              <a:t>Continue</a:t>
            </a:r>
            <a:r>
              <a:rPr lang="en-US" sz="2400">
                <a:effectLst/>
                <a:latin typeface="Calibri"/>
                <a:ea typeface="Calibri" panose="020F0502020204030204" pitchFamily="34" charset="0"/>
                <a:cs typeface="Times New Roman"/>
              </a:rPr>
              <a:t> this cycle until you are comfortable with the clinical resolution</a:t>
            </a:r>
          </a:p>
          <a:p>
            <a:pPr marL="457200" marR="0" indent="-457200">
              <a:lnSpc>
                <a:spcPct val="107000"/>
              </a:lnSpc>
              <a:spcBef>
                <a:spcPts val="0"/>
              </a:spcBef>
              <a:spcAft>
                <a:spcPts val="800"/>
              </a:spcAft>
              <a:buAutoNum type="arabicPeriod"/>
            </a:pPr>
            <a:r>
              <a:rPr lang="en-US" sz="2400">
                <a:latin typeface="Calibri"/>
                <a:ea typeface="Calibri" panose="020F0502020204030204" pitchFamily="34" charset="0"/>
                <a:cs typeface="Times New Roman"/>
              </a:rPr>
              <a:t>At any point you may add in adjunctive therapies to your protocol as you see fit</a:t>
            </a:r>
            <a:r>
              <a:rPr lang="en-US" sz="2400">
                <a:effectLst/>
                <a:latin typeface="Calibri"/>
                <a:ea typeface="Calibri" panose="020F0502020204030204" pitchFamily="34" charset="0"/>
                <a:cs typeface="Times New Roman"/>
              </a:rPr>
              <a:t> </a:t>
            </a:r>
          </a:p>
          <a:p>
            <a:pPr marL="457200" indent="-457200">
              <a:lnSpc>
                <a:spcPct val="107000"/>
              </a:lnSpc>
              <a:spcBef>
                <a:spcPts val="0"/>
              </a:spcBef>
              <a:spcAft>
                <a:spcPts val="800"/>
              </a:spcAft>
              <a:buAutoNum type="arabicPeriod"/>
            </a:pPr>
            <a:r>
              <a:rPr lang="en-US" sz="2400">
                <a:latin typeface="Calibri"/>
                <a:cs typeface="Times New Roman"/>
              </a:rPr>
              <a:t>Phovia can be added as an adjunctive therapy to your protocol to accelerate skin healing</a:t>
            </a:r>
          </a:p>
        </p:txBody>
      </p:sp>
      <p:sp>
        <p:nvSpPr>
          <p:cNvPr id="4" name="Text Placeholder 3"/>
          <p:cNvSpPr>
            <a:spLocks noGrp="1"/>
          </p:cNvSpPr>
          <p:nvPr>
            <p:ph type="body" sz="quarter" idx="10"/>
          </p:nvPr>
        </p:nvSpPr>
        <p:spPr/>
        <p:txBody>
          <a:bodyPr/>
          <a:lstStyle/>
          <a:p>
            <a:r>
              <a:rPr lang="en-US"/>
              <a:t>Fluorescent light therapy</a:t>
            </a:r>
          </a:p>
        </p:txBody>
      </p:sp>
      <p:pic>
        <p:nvPicPr>
          <p:cNvPr id="6" name="Audio 5">
            <a:hlinkClick r:id="" action="ppaction://media"/>
            <a:extLst>
              <a:ext uri="{FF2B5EF4-FFF2-40B4-BE49-F238E27FC236}">
                <a16:creationId xmlns:a16="http://schemas.microsoft.com/office/drawing/2014/main" id="{F9405FFA-9BA9-428B-BECE-E224D2095D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53277583"/>
      </p:ext>
    </p:extLst>
  </p:cSld>
  <p:clrMapOvr>
    <a:masterClrMapping/>
  </p:clrMapOvr>
  <mc:AlternateContent xmlns:mc="http://schemas.openxmlformats.org/markup-compatibility/2006" xmlns:p14="http://schemas.microsoft.com/office/powerpoint/2010/main">
    <mc:Choice Requires="p14">
      <p:transition spd="slow" p14:dur="2000" advTm="71769"/>
    </mc:Choice>
    <mc:Fallback xmlns="">
      <p:transition spd="slow" advTm="71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Pricing Options (Suggestions Only)</a:t>
            </a:r>
          </a:p>
        </p:txBody>
      </p:sp>
      <p:sp>
        <p:nvSpPr>
          <p:cNvPr id="3" name="Content Placeholder 2"/>
          <p:cNvSpPr>
            <a:spLocks noGrp="1"/>
          </p:cNvSpPr>
          <p:nvPr>
            <p:ph idx="1"/>
          </p:nvPr>
        </p:nvSpPr>
        <p:spPr>
          <a:xfrm>
            <a:off x="373975" y="1477602"/>
            <a:ext cx="11426596" cy="4637030"/>
          </a:xfrm>
          <a:ln>
            <a:solidFill>
              <a:srgbClr val="4472C4"/>
            </a:solidFill>
          </a:ln>
        </p:spPr>
        <p:txBody>
          <a:bodyPr vert="horz" lIns="91440" tIns="45720" rIns="91440" bIns="45720" rtlCol="0" anchor="t">
            <a:normAutofit/>
          </a:bodyPr>
          <a:lstStyle/>
          <a:p>
            <a:pPr marL="342900" indent="-342900">
              <a:lnSpc>
                <a:spcPct val="107000"/>
              </a:lnSpc>
              <a:spcBef>
                <a:spcPts val="0"/>
              </a:spcBef>
              <a:buFont typeface="Wingdings" panose="05000000000000000000" pitchFamily="2" charset="2"/>
              <a:buChar char=""/>
            </a:pPr>
            <a:endParaRPr lang="en-US" sz="2400">
              <a:latin typeface="Calibri"/>
              <a:ea typeface="Calibri" panose="020F0502020204030204" pitchFamily="34" charset="0"/>
              <a:cs typeface="Times New Roman"/>
            </a:endParaRPr>
          </a:p>
          <a:p>
            <a:pPr marL="342900" indent="-342900">
              <a:lnSpc>
                <a:spcPct val="107000"/>
              </a:lnSpc>
              <a:spcBef>
                <a:spcPts val="0"/>
              </a:spcBef>
              <a:buFont typeface="Wingdings" panose="05000000000000000000" pitchFamily="2" charset="2"/>
              <a:buChar char=""/>
            </a:pPr>
            <a:r>
              <a:rPr lang="en-US" sz="2400">
                <a:effectLst/>
                <a:latin typeface="Calibri"/>
                <a:ea typeface="Calibri" panose="020F0502020204030204" pitchFamily="34" charset="0"/>
                <a:cs typeface="Times New Roman"/>
              </a:rPr>
              <a:t>Post-Op Application (one time only)	</a:t>
            </a:r>
            <a:r>
              <a:rPr lang="en-US" sz="2400" b="1">
                <a:effectLst/>
                <a:latin typeface="Calibri"/>
                <a:ea typeface="Calibri" panose="020F0502020204030204" pitchFamily="34" charset="0"/>
                <a:cs typeface="Times New Roman"/>
              </a:rPr>
              <a:t>$10-$15</a:t>
            </a:r>
            <a:r>
              <a:rPr lang="en-US" sz="2400">
                <a:latin typeface="Calibri"/>
                <a:ea typeface="Calibri" panose="020F0502020204030204" pitchFamily="34" charset="0"/>
                <a:cs typeface="Times New Roman"/>
              </a:rPr>
              <a:t> </a:t>
            </a:r>
            <a:r>
              <a:rPr lang="en-US" sz="2400">
                <a:effectLst/>
                <a:latin typeface="Calibri"/>
                <a:ea typeface="Calibri" panose="020F0502020204030204" pitchFamily="34" charset="0"/>
                <a:cs typeface="Times New Roman"/>
              </a:rPr>
              <a:t> 	Add into the cost of surgery</a:t>
            </a:r>
            <a:endParaRPr lang="en-US">
              <a:latin typeface="Calibri"/>
              <a:cs typeface="Times New Roman"/>
            </a:endParaRPr>
          </a:p>
          <a:p>
            <a:pPr marL="342900" marR="0" lvl="0" indent="-342900">
              <a:lnSpc>
                <a:spcPct val="107000"/>
              </a:lnSpc>
              <a:spcBef>
                <a:spcPts val="0"/>
              </a:spcBef>
              <a:spcAft>
                <a:spcPts val="0"/>
              </a:spcAft>
              <a:buFont typeface="Wingdings" panose="05000000000000000000" pitchFamily="2" charset="2"/>
              <a:buChar cha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2400">
                <a:effectLst/>
                <a:latin typeface="Calibri"/>
                <a:ea typeface="Calibri" panose="020F0502020204030204" pitchFamily="34" charset="0"/>
                <a:cs typeface="Times New Roman"/>
              </a:rPr>
              <a:t>Single Site Application			</a:t>
            </a:r>
            <a:r>
              <a:rPr lang="en-US" sz="2400" b="1">
                <a:effectLst/>
                <a:latin typeface="Calibri"/>
                <a:ea typeface="Calibri" panose="020F0502020204030204" pitchFamily="34" charset="0"/>
                <a:cs typeface="Times New Roman"/>
              </a:rPr>
              <a:t>$45-$60</a:t>
            </a:r>
            <a:r>
              <a:rPr lang="en-US" sz="2400">
                <a:effectLst/>
                <a:latin typeface="Calibri"/>
                <a:ea typeface="Calibri" panose="020F0502020204030204" pitchFamily="34" charset="0"/>
                <a:cs typeface="Times New Roman"/>
              </a:rPr>
              <a:t> 	per </a:t>
            </a:r>
            <a:r>
              <a:rPr lang="en-US" sz="2400">
                <a:latin typeface="Calibri"/>
                <a:ea typeface="Calibri" panose="020F0502020204030204" pitchFamily="34" charset="0"/>
                <a:cs typeface="Times New Roman"/>
              </a:rPr>
              <a:t>application</a:t>
            </a:r>
            <a:r>
              <a:rPr lang="en-US" sz="2400">
                <a:effectLst/>
                <a:latin typeface="Calibri"/>
                <a:ea typeface="Calibri" panose="020F0502020204030204" pitchFamily="34" charset="0"/>
                <a:cs typeface="Times New Roman"/>
              </a:rPr>
              <a:t> – repeat weekly</a:t>
            </a:r>
            <a:endParaRPr lang="en-US" sz="1800">
              <a:effectLst/>
              <a:latin typeface="Calibri"/>
              <a:ea typeface="Calibri" panose="020F0502020204030204" pitchFamily="34" charset="0"/>
              <a:cs typeface="Times New Roman"/>
            </a:endParaRPr>
          </a:p>
          <a:p>
            <a:pPr marL="742950" marR="0" lvl="1" indent="-285750">
              <a:lnSpc>
                <a:spcPct val="107000"/>
              </a:lnSpc>
              <a:spcBef>
                <a:spcPts val="0"/>
              </a:spcBef>
              <a:spcAft>
                <a:spcPts val="0"/>
              </a:spcAft>
              <a:buFont typeface="Courier New" panose="02070309020205020404" pitchFamily="49" charset="0"/>
              <a:buChar char="o"/>
            </a:pPr>
            <a:r>
              <a:rPr lang="en-US" sz="1800">
                <a:effectLst/>
                <a:latin typeface="Calibri" panose="020F0502020204030204" pitchFamily="34" charset="0"/>
                <a:ea typeface="Calibri" panose="020F0502020204030204" pitchFamily="34" charset="0"/>
                <a:cs typeface="Times New Roman" panose="02020603050405020304" pitchFamily="18" charset="0"/>
              </a:rPr>
              <a:t>Each Additional Site Application</a:t>
            </a:r>
            <a:r>
              <a:rPr lang="en-US" sz="2000">
                <a:effectLst/>
                <a:latin typeface="Calibri" panose="020F0502020204030204" pitchFamily="34" charset="0"/>
                <a:ea typeface="Calibri" panose="020F0502020204030204" pitchFamily="34" charset="0"/>
                <a:cs typeface="Times New Roman" panose="02020603050405020304" pitchFamily="18" charset="0"/>
              </a:rPr>
              <a:t>		</a:t>
            </a:r>
            <a:r>
              <a:rPr lang="en-US" sz="2400" b="1">
                <a:effectLst/>
                <a:latin typeface="Calibri" panose="020F0502020204030204" pitchFamily="34" charset="0"/>
                <a:ea typeface="Calibri" panose="020F0502020204030204" pitchFamily="34" charset="0"/>
                <a:cs typeface="Times New Roman" panose="02020603050405020304" pitchFamily="18" charset="0"/>
              </a:rPr>
              <a:t>$20-$30 	</a:t>
            </a:r>
            <a:r>
              <a:rPr lang="en-US" sz="2400">
                <a:effectLst/>
                <a:latin typeface="Calibri" panose="020F0502020204030204" pitchFamily="34" charset="0"/>
                <a:ea typeface="Calibri" panose="020F0502020204030204" pitchFamily="34" charset="0"/>
                <a:cs typeface="Times New Roman" panose="02020603050405020304" pitchFamily="18" charset="0"/>
              </a:rPr>
              <a:t>each</a:t>
            </a:r>
          </a:p>
          <a:p>
            <a:pPr marL="742950" marR="0" lvl="1" indent="-285750">
              <a:lnSpc>
                <a:spcPct val="107000"/>
              </a:lnSpc>
              <a:spcBef>
                <a:spcPts val="0"/>
              </a:spcBef>
              <a:spcAft>
                <a:spcPts val="0"/>
              </a:spcAft>
              <a:buFont typeface="Courier New" panose="02070309020205020404" pitchFamily="49" charset="0"/>
              <a:buChar char="o"/>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2400">
                <a:effectLst/>
                <a:latin typeface="Calibri"/>
                <a:ea typeface="Calibri" panose="020F0502020204030204" pitchFamily="34" charset="0"/>
                <a:cs typeface="Times New Roman"/>
              </a:rPr>
              <a:t>5 Week </a:t>
            </a:r>
            <a:r>
              <a:rPr lang="en-US" sz="2400">
                <a:latin typeface="Calibri"/>
                <a:ea typeface="Calibri" panose="020F0502020204030204" pitchFamily="34" charset="0"/>
                <a:cs typeface="Times New Roman"/>
              </a:rPr>
              <a:t>Application</a:t>
            </a:r>
            <a:r>
              <a:rPr lang="en-US" sz="2400">
                <a:effectLst/>
                <a:latin typeface="Calibri"/>
                <a:ea typeface="Calibri" panose="020F0502020204030204" pitchFamily="34" charset="0"/>
                <a:cs typeface="Times New Roman"/>
              </a:rPr>
              <a:t> Package (1 site)</a:t>
            </a:r>
            <a:r>
              <a:rPr lang="en-US" sz="1800">
                <a:effectLst/>
                <a:latin typeface="Calibri"/>
                <a:ea typeface="Calibri" panose="020F0502020204030204" pitchFamily="34" charset="0"/>
                <a:cs typeface="Times New Roman"/>
              </a:rPr>
              <a:t>	</a:t>
            </a:r>
            <a:r>
              <a:rPr lang="en-US" sz="2400" b="1">
                <a:effectLst/>
                <a:latin typeface="Calibri"/>
                <a:ea typeface="Calibri" panose="020F0502020204030204" pitchFamily="34" charset="0"/>
                <a:cs typeface="Times New Roman"/>
              </a:rPr>
              <a:t>$150-$250</a:t>
            </a:r>
            <a:r>
              <a:rPr lang="en-US" sz="2400">
                <a:effectLst/>
                <a:latin typeface="Calibri"/>
                <a:ea typeface="Calibri" panose="020F0502020204030204" pitchFamily="34" charset="0"/>
                <a:cs typeface="Times New Roman"/>
              </a:rPr>
              <a:t> 	Get 1 </a:t>
            </a:r>
            <a:r>
              <a:rPr lang="en-US" sz="2400">
                <a:latin typeface="Calibri"/>
                <a:ea typeface="Calibri" panose="020F0502020204030204" pitchFamily="34" charset="0"/>
                <a:cs typeface="Times New Roman"/>
              </a:rPr>
              <a:t>application</a:t>
            </a:r>
            <a:r>
              <a:rPr lang="en-US" sz="2400">
                <a:effectLst/>
                <a:latin typeface="Calibri"/>
                <a:ea typeface="Calibri" panose="020F0502020204030204" pitchFamily="34" charset="0"/>
                <a:cs typeface="Times New Roman"/>
              </a:rPr>
              <a:t> FREE or 20% discount </a:t>
            </a:r>
            <a:r>
              <a:rPr lang="en-US" sz="1800">
                <a:effectLst/>
                <a:latin typeface="Calibri"/>
                <a:ea typeface="Calibri" panose="020F0502020204030204" pitchFamily="34" charset="0"/>
                <a:cs typeface="Times New Roman"/>
              </a:rPr>
              <a:t>							</a:t>
            </a:r>
            <a:r>
              <a:rPr lang="en-US" sz="2400">
                <a:effectLst/>
                <a:latin typeface="Calibri"/>
                <a:ea typeface="Calibri" panose="020F0502020204030204" pitchFamily="34" charset="0"/>
                <a:cs typeface="Times New Roman"/>
              </a:rPr>
              <a:t>paying in advance.</a:t>
            </a:r>
          </a:p>
          <a:p>
            <a:pPr marL="342900" marR="0" lvl="0" indent="-342900">
              <a:lnSpc>
                <a:spcPct val="107000"/>
              </a:lnSpc>
              <a:spcBef>
                <a:spcPts val="0"/>
              </a:spcBef>
              <a:spcAft>
                <a:spcPts val="800"/>
              </a:spcAft>
              <a:buFont typeface="Wingdings" panose="05000000000000000000" pitchFamily="2" charset="2"/>
              <a:buChar cha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2400" i="1">
                <a:solidFill>
                  <a:srgbClr val="7030A0"/>
                </a:solidFill>
                <a:effectLst/>
                <a:latin typeface="Calibri"/>
                <a:ea typeface="Calibri" panose="020F0502020204030204" pitchFamily="34" charset="0"/>
                <a:cs typeface="Times New Roman"/>
              </a:rPr>
              <a:t>All prices include a single back-to-back </a:t>
            </a:r>
            <a:r>
              <a:rPr lang="en-US" sz="2400" i="1">
                <a:solidFill>
                  <a:srgbClr val="7030A0"/>
                </a:solidFill>
                <a:latin typeface="Calibri"/>
                <a:ea typeface="Calibri" panose="020F0502020204030204" pitchFamily="34" charset="0"/>
                <a:cs typeface="Times New Roman"/>
              </a:rPr>
              <a:t>application</a:t>
            </a:r>
            <a:r>
              <a:rPr lang="en-US" sz="2400" i="1">
                <a:solidFill>
                  <a:srgbClr val="7030A0"/>
                </a:solidFill>
                <a:effectLst/>
                <a:latin typeface="Calibri"/>
                <a:ea typeface="Calibri" panose="020F0502020204030204" pitchFamily="34" charset="0"/>
                <a:cs typeface="Times New Roman"/>
              </a:rPr>
              <a:t> consisting of total lamp time of 4 minutes (at 2-minute intervals each).</a:t>
            </a:r>
            <a:endParaRPr lang="en-US" sz="2000" i="1">
              <a:solidFill>
                <a:srgbClr val="7030A0"/>
              </a:solidFill>
              <a:effectLst/>
              <a:latin typeface="Calibri"/>
              <a:ea typeface="Calibri" panose="020F0502020204030204" pitchFamily="34" charset="0"/>
              <a:cs typeface="Times New Roman"/>
            </a:endParaRPr>
          </a:p>
          <a:p>
            <a:endParaRPr lang="en-US" sz="2400"/>
          </a:p>
        </p:txBody>
      </p:sp>
      <p:sp>
        <p:nvSpPr>
          <p:cNvPr id="4" name="Text Placeholder 3"/>
          <p:cNvSpPr>
            <a:spLocks noGrp="1"/>
          </p:cNvSpPr>
          <p:nvPr>
            <p:ph type="body" sz="quarter" idx="10"/>
          </p:nvPr>
        </p:nvSpPr>
        <p:spPr/>
        <p:txBody>
          <a:bodyPr/>
          <a:lstStyle/>
          <a:p>
            <a:r>
              <a:rPr lang="en-US"/>
              <a:t>Fluorescent light therapy</a:t>
            </a:r>
          </a:p>
        </p:txBody>
      </p:sp>
      <p:pic>
        <p:nvPicPr>
          <p:cNvPr id="7" name="Audio 6">
            <a:hlinkClick r:id="" action="ppaction://media"/>
            <a:extLst>
              <a:ext uri="{FF2B5EF4-FFF2-40B4-BE49-F238E27FC236}">
                <a16:creationId xmlns:a16="http://schemas.microsoft.com/office/drawing/2014/main" id="{7EBE1F38-425B-4913-BA97-9CC2C02337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18527103"/>
      </p:ext>
    </p:extLst>
  </p:cSld>
  <p:clrMapOvr>
    <a:masterClrMapping/>
  </p:clrMapOvr>
  <mc:AlternateContent xmlns:mc="http://schemas.openxmlformats.org/markup-compatibility/2006" xmlns:p14="http://schemas.microsoft.com/office/powerpoint/2010/main">
    <mc:Choice Requires="p14">
      <p:transition spd="slow" p14:dur="2000" advTm="43928"/>
    </mc:Choice>
    <mc:Fallback xmlns="">
      <p:transition spd="slow" advTm="43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my ROI?</a:t>
            </a:r>
          </a:p>
        </p:txBody>
      </p:sp>
      <p:sp>
        <p:nvSpPr>
          <p:cNvPr id="3" name="Content Placeholder 2"/>
          <p:cNvSpPr>
            <a:spLocks noGrp="1"/>
          </p:cNvSpPr>
          <p:nvPr>
            <p:ph idx="1"/>
          </p:nvPr>
        </p:nvSpPr>
        <p:spPr>
          <a:xfrm>
            <a:off x="156261" y="1371769"/>
            <a:ext cx="11871095" cy="4637030"/>
          </a:xfrm>
        </p:spPr>
        <p:txBody>
          <a:bodyPr vert="horz" lIns="91440" tIns="45720" rIns="91440" bIns="45720" rtlCol="0" anchor="t">
            <a:normAutofit/>
          </a:bodyPr>
          <a:lstStyle/>
          <a:p>
            <a:pPr marL="0" indent="0">
              <a:lnSpc>
                <a:spcPct val="107000"/>
              </a:lnSpc>
              <a:spcBef>
                <a:spcPts val="0"/>
              </a:spcBef>
              <a:spcAft>
                <a:spcPts val="800"/>
              </a:spcAft>
              <a:buNone/>
            </a:pPr>
            <a:r>
              <a:rPr lang="en-US" sz="2800" b="1">
                <a:effectLst/>
                <a:latin typeface="Calibri"/>
                <a:ea typeface="Calibri" panose="020F0502020204030204" pitchFamily="34" charset="0"/>
                <a:cs typeface="Times New Roman"/>
              </a:rPr>
              <a:t>Profitability:</a:t>
            </a:r>
            <a:r>
              <a:rPr lang="en-US" sz="2800" b="1">
                <a:latin typeface="Calibri"/>
                <a:ea typeface="Calibri" panose="020F0502020204030204" pitchFamily="34" charset="0"/>
                <a:cs typeface="Times New Roman"/>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a:effectLst/>
                <a:latin typeface="Calibri"/>
                <a:ea typeface="Calibri" panose="020F0502020204030204" pitchFamily="34" charset="0"/>
                <a:cs typeface="Times New Roman"/>
              </a:rPr>
              <a:t>Initial Unit Cost: </a:t>
            </a:r>
            <a:r>
              <a:rPr lang="en-US" sz="2400">
                <a:solidFill>
                  <a:srgbClr val="C00000"/>
                </a:solidFill>
                <a:effectLst/>
                <a:latin typeface="Calibri"/>
                <a:ea typeface="Calibri" panose="020F0502020204030204" pitchFamily="34" charset="0"/>
                <a:cs typeface="Times New Roman"/>
              </a:rPr>
              <a:t>$0</a:t>
            </a:r>
          </a:p>
          <a:p>
            <a:pPr marL="0" marR="0">
              <a:lnSpc>
                <a:spcPct val="107000"/>
              </a:lnSpc>
              <a:spcBef>
                <a:spcPts val="0"/>
              </a:spcBef>
              <a:spcAft>
                <a:spcPts val="800"/>
              </a:spcAft>
            </a:pPr>
            <a:r>
              <a:rPr lang="en-US" sz="2400">
                <a:effectLst/>
                <a:latin typeface="Calibri"/>
                <a:ea typeface="Calibri" panose="020F0502020204030204" pitchFamily="34" charset="0"/>
                <a:cs typeface="Times New Roman"/>
              </a:rPr>
              <a:t>Initial Gel Cost/Investment: $774</a:t>
            </a:r>
          </a:p>
          <a:p>
            <a:pPr marL="0" marR="0">
              <a:lnSpc>
                <a:spcPct val="107000"/>
              </a:lnSpc>
              <a:spcBef>
                <a:spcPts val="0"/>
              </a:spcBef>
              <a:spcAft>
                <a:spcPts val="800"/>
              </a:spcAft>
            </a:pPr>
            <a:r>
              <a:rPr lang="en-US" sz="2400">
                <a:effectLst/>
                <a:latin typeface="Calibri"/>
                <a:ea typeface="Calibri" panose="020F0502020204030204" pitchFamily="34" charset="0"/>
                <a:cs typeface="Times New Roman"/>
              </a:rPr>
              <a:t>Containers of Gel: 25</a:t>
            </a:r>
          </a:p>
          <a:p>
            <a:pPr marL="0">
              <a:lnSpc>
                <a:spcPct val="107000"/>
              </a:lnSpc>
              <a:spcBef>
                <a:spcPts val="0"/>
              </a:spcBef>
              <a:spcAft>
                <a:spcPts val="800"/>
              </a:spcAft>
            </a:pPr>
            <a:r>
              <a:rPr lang="en-US" sz="2400">
                <a:latin typeface="Calibri"/>
                <a:ea typeface="Calibri" panose="020F0502020204030204" pitchFamily="34" charset="0"/>
                <a:cs typeface="Times New Roman"/>
              </a:rPr>
              <a:t>Life of lamp = 10,000 treatments (4-min)</a:t>
            </a:r>
            <a:endParaRPr lang="en-US" sz="2400">
              <a:effectLst/>
              <a:latin typeface="Calibri"/>
              <a:ea typeface="Calibri" panose="020F0502020204030204" pitchFamily="34" charset="0"/>
              <a:cs typeface="Times New Roman" panose="02020603050405020304" pitchFamily="18" charset="0"/>
            </a:endParaRPr>
          </a:p>
          <a:p>
            <a:pPr marL="0">
              <a:lnSpc>
                <a:spcPct val="107000"/>
              </a:lnSpc>
              <a:spcBef>
                <a:spcPts val="0"/>
              </a:spcBef>
              <a:spcAft>
                <a:spcPts val="800"/>
              </a:spcAft>
            </a:pPr>
            <a:r>
              <a:rPr lang="en-US" sz="2400">
                <a:latin typeface="Calibri"/>
                <a:ea typeface="Calibri" panose="020F0502020204030204" pitchFamily="34" charset="0"/>
                <a:cs typeface="Times New Roman"/>
              </a:rPr>
              <a:t>One jar per patient charging $60 per treatment</a:t>
            </a:r>
            <a:endParaRPr lang="en-US" sz="2400">
              <a:effectLst/>
              <a:latin typeface="Calibri"/>
              <a:ea typeface="Calibri" panose="020F0502020204030204" pitchFamily="34" charset="0"/>
              <a:cs typeface="Times New Roman" panose="02020603050405020304" pitchFamily="18" charset="0"/>
            </a:endParaRPr>
          </a:p>
          <a:p>
            <a:pPr marL="0">
              <a:lnSpc>
                <a:spcPct val="107000"/>
              </a:lnSpc>
              <a:spcBef>
                <a:spcPts val="0"/>
              </a:spcBef>
              <a:spcAft>
                <a:spcPts val="800"/>
              </a:spcAft>
            </a:pPr>
            <a:r>
              <a:rPr lang="en-US" sz="2400">
                <a:latin typeface="Calibri"/>
                <a:cs typeface="Times New Roman"/>
              </a:rPr>
              <a:t>10,000 treatments x $60 each = $600,000 revenue</a:t>
            </a:r>
            <a:endParaRPr lang="en-US" sz="2400">
              <a:latin typeface="Calibri" panose="020F0502020204030204" pitchFamily="34" charset="0"/>
              <a:cs typeface="Times New Roman" panose="02020603050405020304" pitchFamily="18" charset="0"/>
            </a:endParaRPr>
          </a:p>
          <a:p>
            <a:pPr marL="0">
              <a:lnSpc>
                <a:spcPct val="107000"/>
              </a:lnSpc>
              <a:spcBef>
                <a:spcPts val="0"/>
              </a:spcBef>
              <a:spcAft>
                <a:spcPts val="800"/>
              </a:spcAft>
            </a:pPr>
            <a:r>
              <a:rPr lang="en-US" sz="2400">
                <a:latin typeface="Calibri"/>
                <a:cs typeface="Times New Roman"/>
              </a:rPr>
              <a:t>10,000 x $31 vet cost per jar of gel = $310,000</a:t>
            </a:r>
            <a:endParaRPr lang="en-US" sz="2400">
              <a:latin typeface="Calibri" panose="020F0502020204030204" pitchFamily="34" charset="0"/>
              <a:cs typeface="Times New Roman" panose="02020603050405020304" pitchFamily="18" charset="0"/>
            </a:endParaRPr>
          </a:p>
          <a:p>
            <a:pPr marL="0">
              <a:lnSpc>
                <a:spcPct val="107000"/>
              </a:lnSpc>
              <a:spcBef>
                <a:spcPts val="0"/>
              </a:spcBef>
              <a:spcAft>
                <a:spcPts val="800"/>
              </a:spcAft>
            </a:pPr>
            <a:r>
              <a:rPr lang="en-US" sz="2400">
                <a:latin typeface="Calibri"/>
                <a:cs typeface="Times New Roman"/>
              </a:rPr>
              <a:t>$600,000 - $310,000 = GROSS PROFIT TO CLINIC = </a:t>
            </a:r>
            <a:r>
              <a:rPr lang="en-US" sz="2400" b="1">
                <a:solidFill>
                  <a:srgbClr val="00B050"/>
                </a:solidFill>
                <a:latin typeface="Calibri"/>
                <a:cs typeface="Times New Roman"/>
              </a:rPr>
              <a:t>$290,000 </a:t>
            </a:r>
            <a:r>
              <a:rPr lang="en-US" sz="2400">
                <a:latin typeface="Calibri"/>
                <a:cs typeface="Times New Roman"/>
              </a:rPr>
              <a:t>(over life of lamp)</a:t>
            </a:r>
            <a:endParaRPr lang="en-US" sz="2400">
              <a:latin typeface="Calibri" panose="020F0502020204030204" pitchFamily="34" charset="0"/>
              <a:cs typeface="Times New Roman" panose="02020603050405020304" pitchFamily="18" charset="0"/>
            </a:endParaRPr>
          </a:p>
          <a:p>
            <a:pPr marL="0">
              <a:lnSpc>
                <a:spcPct val="107000"/>
              </a:lnSpc>
              <a:spcBef>
                <a:spcPts val="0"/>
              </a:spcBef>
              <a:spcAft>
                <a:spcPts val="800"/>
              </a:spcAft>
            </a:pPr>
            <a:endParaRPr lang="en-US" sz="2400">
              <a:latin typeface="Calibri" panose="020F0502020204030204" pitchFamily="34" charset="0"/>
              <a:cs typeface="Times New Roman" panose="02020603050405020304" pitchFamily="18" charset="0"/>
            </a:endParaRPr>
          </a:p>
          <a:p>
            <a:pPr marL="0">
              <a:lnSpc>
                <a:spcPct val="107000"/>
              </a:lnSpc>
              <a:spcBef>
                <a:spcPts val="0"/>
              </a:spcBef>
              <a:spcAft>
                <a:spcPts val="800"/>
              </a:spcAft>
            </a:pPr>
            <a:endParaRPr lang="en-US" sz="2400">
              <a:latin typeface="Calibri" panose="020F0502020204030204" pitchFamily="34" charset="0"/>
              <a:cs typeface="Times New Roman" panose="02020603050405020304" pitchFamily="18" charset="0"/>
            </a:endParaRPr>
          </a:p>
          <a:p>
            <a:endParaRPr lang="en-US" sz="2400"/>
          </a:p>
        </p:txBody>
      </p:sp>
      <p:sp>
        <p:nvSpPr>
          <p:cNvPr id="4" name="Text Placeholder 3"/>
          <p:cNvSpPr>
            <a:spLocks noGrp="1"/>
          </p:cNvSpPr>
          <p:nvPr>
            <p:ph type="body" sz="quarter" idx="10"/>
          </p:nvPr>
        </p:nvSpPr>
        <p:spPr/>
        <p:txBody>
          <a:bodyPr/>
          <a:lstStyle/>
          <a:p>
            <a:r>
              <a:rPr lang="en-US"/>
              <a:t>Fluorescent light therapy</a:t>
            </a:r>
          </a:p>
        </p:txBody>
      </p:sp>
      <p:pic>
        <p:nvPicPr>
          <p:cNvPr id="7" name="Audio 6">
            <a:hlinkClick r:id="" action="ppaction://media"/>
            <a:extLst>
              <a:ext uri="{FF2B5EF4-FFF2-40B4-BE49-F238E27FC236}">
                <a16:creationId xmlns:a16="http://schemas.microsoft.com/office/drawing/2014/main" id="{0DFEB634-EB2B-4502-A6C0-B79BD1586D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73478180"/>
      </p:ext>
    </p:extLst>
  </p:cSld>
  <p:clrMapOvr>
    <a:masterClrMapping/>
  </p:clrMapOvr>
  <mc:AlternateContent xmlns:mc="http://schemas.openxmlformats.org/markup-compatibility/2006" xmlns:p14="http://schemas.microsoft.com/office/powerpoint/2010/main">
    <mc:Choice Requires="p14">
      <p:transition spd="slow" p14:dur="2000" advTm="101706"/>
    </mc:Choice>
    <mc:Fallback xmlns="">
      <p:transition spd="slow" advTm="101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560" y="678934"/>
            <a:ext cx="11426595" cy="701449"/>
          </a:xfrm>
        </p:spPr>
        <p:txBody>
          <a:bodyPr>
            <a:normAutofit fontScale="90000"/>
          </a:bodyPr>
          <a:lstStyle/>
          <a:p>
            <a:br>
              <a:rPr lang="en-US"/>
            </a:br>
            <a:r>
              <a:rPr lang="en-US"/>
              <a:t>How to promote Phovia in your clinic?</a:t>
            </a:r>
          </a:p>
        </p:txBody>
      </p:sp>
      <p:sp>
        <p:nvSpPr>
          <p:cNvPr id="4" name="Text Placeholder 3"/>
          <p:cNvSpPr>
            <a:spLocks noGrp="1"/>
          </p:cNvSpPr>
          <p:nvPr>
            <p:ph type="body" sz="quarter" idx="10"/>
          </p:nvPr>
        </p:nvSpPr>
        <p:spPr>
          <a:xfrm>
            <a:off x="373976" y="390855"/>
            <a:ext cx="11426595" cy="403191"/>
          </a:xfrm>
        </p:spPr>
        <p:txBody>
          <a:bodyPr/>
          <a:lstStyle/>
          <a:p>
            <a:r>
              <a:rPr lang="en-US"/>
              <a:t>Fluorescent light therapy</a:t>
            </a:r>
          </a:p>
          <a:p>
            <a:endParaRPr lang="en-US"/>
          </a:p>
        </p:txBody>
      </p:sp>
      <p:pic>
        <p:nvPicPr>
          <p:cNvPr id="7" name="Picture 7" descr="Graphical user interface, diagram&#10;&#10;Description automatically generated">
            <a:extLst>
              <a:ext uri="{FF2B5EF4-FFF2-40B4-BE49-F238E27FC236}">
                <a16:creationId xmlns:a16="http://schemas.microsoft.com/office/drawing/2014/main" id="{72E546CF-3184-824D-E7C7-95125D8780F3}"/>
              </a:ext>
            </a:extLst>
          </p:cNvPr>
          <p:cNvPicPr>
            <a:picLocks noChangeAspect="1"/>
          </p:cNvPicPr>
          <p:nvPr/>
        </p:nvPicPr>
        <p:blipFill>
          <a:blip r:embed="rId5"/>
          <a:stretch>
            <a:fillRect/>
          </a:stretch>
        </p:blipFill>
        <p:spPr>
          <a:xfrm>
            <a:off x="829734" y="2308409"/>
            <a:ext cx="2880783" cy="3109015"/>
          </a:xfrm>
          <a:prstGeom prst="rect">
            <a:avLst/>
          </a:prstGeom>
        </p:spPr>
      </p:pic>
      <p:pic>
        <p:nvPicPr>
          <p:cNvPr id="8" name="Picture 8" descr="Text&#10;&#10;Description automatically generated">
            <a:extLst>
              <a:ext uri="{FF2B5EF4-FFF2-40B4-BE49-F238E27FC236}">
                <a16:creationId xmlns:a16="http://schemas.microsoft.com/office/drawing/2014/main" id="{A1083F04-BF50-1A1A-6086-A79F15AB136C}"/>
              </a:ext>
            </a:extLst>
          </p:cNvPr>
          <p:cNvPicPr>
            <a:picLocks noChangeAspect="1"/>
          </p:cNvPicPr>
          <p:nvPr/>
        </p:nvPicPr>
        <p:blipFill>
          <a:blip r:embed="rId6"/>
          <a:stretch>
            <a:fillRect/>
          </a:stretch>
        </p:blipFill>
        <p:spPr>
          <a:xfrm>
            <a:off x="9338733" y="4230628"/>
            <a:ext cx="2457450" cy="820328"/>
          </a:xfrm>
          <a:prstGeom prst="rect">
            <a:avLst/>
          </a:prstGeom>
        </p:spPr>
      </p:pic>
      <p:pic>
        <p:nvPicPr>
          <p:cNvPr id="9" name="Picture 9">
            <a:extLst>
              <a:ext uri="{FF2B5EF4-FFF2-40B4-BE49-F238E27FC236}">
                <a16:creationId xmlns:a16="http://schemas.microsoft.com/office/drawing/2014/main" id="{6E55E7B5-7827-7291-5563-1E7FBAF19050}"/>
              </a:ext>
            </a:extLst>
          </p:cNvPr>
          <p:cNvPicPr>
            <a:picLocks noChangeAspect="1"/>
          </p:cNvPicPr>
          <p:nvPr/>
        </p:nvPicPr>
        <p:blipFill>
          <a:blip r:embed="rId7"/>
          <a:stretch>
            <a:fillRect/>
          </a:stretch>
        </p:blipFill>
        <p:spPr>
          <a:xfrm>
            <a:off x="9336088" y="2565400"/>
            <a:ext cx="991659" cy="1568450"/>
          </a:xfrm>
          <a:prstGeom prst="rect">
            <a:avLst/>
          </a:prstGeom>
        </p:spPr>
      </p:pic>
      <p:sp>
        <p:nvSpPr>
          <p:cNvPr id="10" name="TextBox 9">
            <a:extLst>
              <a:ext uri="{FF2B5EF4-FFF2-40B4-BE49-F238E27FC236}">
                <a16:creationId xmlns:a16="http://schemas.microsoft.com/office/drawing/2014/main" id="{9D27615E-0554-81A2-B238-0705A3422A61}"/>
              </a:ext>
            </a:extLst>
          </p:cNvPr>
          <p:cNvSpPr txBox="1"/>
          <p:nvPr/>
        </p:nvSpPr>
        <p:spPr>
          <a:xfrm>
            <a:off x="9201150" y="224790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t>Amelia G. White, DVM, MS, DACVD</a:t>
            </a:r>
          </a:p>
        </p:txBody>
      </p:sp>
      <p:pic>
        <p:nvPicPr>
          <p:cNvPr id="11" name="Picture 12" descr="Diagram&#10;&#10;Description automatically generated">
            <a:extLst>
              <a:ext uri="{FF2B5EF4-FFF2-40B4-BE49-F238E27FC236}">
                <a16:creationId xmlns:a16="http://schemas.microsoft.com/office/drawing/2014/main" id="{37FE7855-4B86-A4B1-C5D9-4E9DC9C432FE}"/>
              </a:ext>
            </a:extLst>
          </p:cNvPr>
          <p:cNvPicPr>
            <a:picLocks noChangeAspect="1"/>
          </p:cNvPicPr>
          <p:nvPr/>
        </p:nvPicPr>
        <p:blipFill>
          <a:blip r:embed="rId8"/>
          <a:stretch>
            <a:fillRect/>
          </a:stretch>
        </p:blipFill>
        <p:spPr>
          <a:xfrm>
            <a:off x="3126316" y="3957918"/>
            <a:ext cx="1610784" cy="2392331"/>
          </a:xfrm>
          <a:prstGeom prst="rect">
            <a:avLst/>
          </a:prstGeom>
        </p:spPr>
      </p:pic>
      <p:pic>
        <p:nvPicPr>
          <p:cNvPr id="13" name="Picture 13">
            <a:extLst>
              <a:ext uri="{FF2B5EF4-FFF2-40B4-BE49-F238E27FC236}">
                <a16:creationId xmlns:a16="http://schemas.microsoft.com/office/drawing/2014/main" id="{18F9FDCB-34FE-9110-14D9-919BF9A32DE9}"/>
              </a:ext>
            </a:extLst>
          </p:cNvPr>
          <p:cNvPicPr>
            <a:picLocks noChangeAspect="1"/>
          </p:cNvPicPr>
          <p:nvPr/>
        </p:nvPicPr>
        <p:blipFill>
          <a:blip r:embed="rId9"/>
          <a:stretch>
            <a:fillRect/>
          </a:stretch>
        </p:blipFill>
        <p:spPr>
          <a:xfrm>
            <a:off x="5359400" y="1811495"/>
            <a:ext cx="2743200" cy="2049679"/>
          </a:xfrm>
          <a:prstGeom prst="rect">
            <a:avLst/>
          </a:prstGeom>
        </p:spPr>
      </p:pic>
      <p:pic>
        <p:nvPicPr>
          <p:cNvPr id="14" name="Picture 15">
            <a:extLst>
              <a:ext uri="{FF2B5EF4-FFF2-40B4-BE49-F238E27FC236}">
                <a16:creationId xmlns:a16="http://schemas.microsoft.com/office/drawing/2014/main" id="{A9B0076D-D6A1-C394-F5EC-7878A50302F2}"/>
              </a:ext>
            </a:extLst>
          </p:cNvPr>
          <p:cNvPicPr>
            <a:picLocks noChangeAspect="1"/>
          </p:cNvPicPr>
          <p:nvPr/>
        </p:nvPicPr>
        <p:blipFill>
          <a:blip r:embed="rId10"/>
          <a:stretch>
            <a:fillRect/>
          </a:stretch>
        </p:blipFill>
        <p:spPr>
          <a:xfrm>
            <a:off x="6184900" y="3862240"/>
            <a:ext cx="2743200" cy="2118019"/>
          </a:xfrm>
          <a:prstGeom prst="rect">
            <a:avLst/>
          </a:prstGeom>
        </p:spPr>
      </p:pic>
      <p:pic>
        <p:nvPicPr>
          <p:cNvPr id="12" name="Audio 11">
            <a:hlinkClick r:id="" action="ppaction://media"/>
            <a:extLst>
              <a:ext uri="{FF2B5EF4-FFF2-40B4-BE49-F238E27FC236}">
                <a16:creationId xmlns:a16="http://schemas.microsoft.com/office/drawing/2014/main" id="{7BB60F81-ADE5-4165-AFA9-026DED83E8A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34737593"/>
      </p:ext>
    </p:extLst>
  </p:cSld>
  <p:clrMapOvr>
    <a:masterClrMapping/>
  </p:clrMapOvr>
  <mc:AlternateContent xmlns:mc="http://schemas.openxmlformats.org/markup-compatibility/2006" xmlns:p14="http://schemas.microsoft.com/office/powerpoint/2010/main">
    <mc:Choice Requires="p14">
      <p:transition spd="slow" p14:dur="2000" advTm="61954"/>
    </mc:Choice>
    <mc:Fallback xmlns="">
      <p:transition spd="slow" advTm="61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73976" y="390855"/>
            <a:ext cx="11426595" cy="403191"/>
          </a:xfrm>
        </p:spPr>
        <p:txBody>
          <a:bodyPr/>
          <a:lstStyle/>
          <a:p>
            <a:r>
              <a:rPr lang="en-US"/>
              <a:t>Fluorescent light therapy</a:t>
            </a:r>
          </a:p>
          <a:p>
            <a:endParaRPr lang="en-US"/>
          </a:p>
        </p:txBody>
      </p:sp>
      <p:sp>
        <p:nvSpPr>
          <p:cNvPr id="6" name="TextBox 5">
            <a:extLst>
              <a:ext uri="{FF2B5EF4-FFF2-40B4-BE49-F238E27FC236}">
                <a16:creationId xmlns:a16="http://schemas.microsoft.com/office/drawing/2014/main" id="{9213C307-A1AF-4CF2-81E7-FB205B48FC04}"/>
              </a:ext>
            </a:extLst>
          </p:cNvPr>
          <p:cNvSpPr txBox="1"/>
          <p:nvPr/>
        </p:nvSpPr>
        <p:spPr>
          <a:xfrm>
            <a:off x="1446496" y="1511596"/>
            <a:ext cx="8646553" cy="1107996"/>
          </a:xfrm>
          <a:prstGeom prst="rect">
            <a:avLst/>
          </a:prstGeom>
          <a:noFill/>
        </p:spPr>
        <p:txBody>
          <a:bodyPr wrap="square" lIns="91440" tIns="45720" rIns="91440" bIns="45720" rtlCol="0" anchor="t">
            <a:spAutoFit/>
          </a:bodyPr>
          <a:lstStyle/>
          <a:p>
            <a:r>
              <a:rPr lang="en-US" sz="6600">
                <a:latin typeface="MV Boli"/>
                <a:cs typeface="MV Boli"/>
              </a:rPr>
              <a:t>#lightitupwithphovia</a:t>
            </a:r>
            <a:endParaRPr lang="en-US" sz="6600">
              <a:latin typeface="MV Boli" panose="02000500030200090000" pitchFamily="2" charset="0"/>
              <a:cs typeface="MV Boli" panose="02000500030200090000" pitchFamily="2" charset="0"/>
            </a:endParaRPr>
          </a:p>
        </p:txBody>
      </p:sp>
      <p:pic>
        <p:nvPicPr>
          <p:cNvPr id="3" name="Picture 6" descr="A picture containing text, first-aid kit, monitor&#10;&#10;Description automatically generated">
            <a:extLst>
              <a:ext uri="{FF2B5EF4-FFF2-40B4-BE49-F238E27FC236}">
                <a16:creationId xmlns:a16="http://schemas.microsoft.com/office/drawing/2014/main" id="{059CC4C3-01BE-02F4-EEBF-3D0290AC6EA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603857" y="3238607"/>
            <a:ext cx="1947119" cy="1925952"/>
          </a:xfrm>
          <a:prstGeom prst="rect">
            <a:avLst/>
          </a:prstGeom>
        </p:spPr>
      </p:pic>
      <p:pic>
        <p:nvPicPr>
          <p:cNvPr id="12" name="Picture 12" descr="Logo&#10;&#10;Description automatically generated">
            <a:extLst>
              <a:ext uri="{FF2B5EF4-FFF2-40B4-BE49-F238E27FC236}">
                <a16:creationId xmlns:a16="http://schemas.microsoft.com/office/drawing/2014/main" id="{D7A2FFF7-F74C-21B0-E93B-63F814607C76}"/>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792817" y="3348567"/>
            <a:ext cx="1706034" cy="1706034"/>
          </a:xfrm>
          <a:prstGeom prst="rect">
            <a:avLst/>
          </a:prstGeom>
        </p:spPr>
      </p:pic>
      <p:pic>
        <p:nvPicPr>
          <p:cNvPr id="15" name="Picture 15" descr="Logo, icon&#10;&#10;Description automatically generated">
            <a:extLst>
              <a:ext uri="{FF2B5EF4-FFF2-40B4-BE49-F238E27FC236}">
                <a16:creationId xmlns:a16="http://schemas.microsoft.com/office/drawing/2014/main" id="{E46FB228-6798-35EB-B708-3B0446FE807D}"/>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7634816" y="3176837"/>
            <a:ext cx="2150533" cy="2155327"/>
          </a:xfrm>
          <a:prstGeom prst="rect">
            <a:avLst/>
          </a:prstGeom>
        </p:spPr>
      </p:pic>
      <p:pic>
        <p:nvPicPr>
          <p:cNvPr id="2" name="Audio 1">
            <a:hlinkClick r:id="" action="ppaction://media"/>
            <a:extLst>
              <a:ext uri="{FF2B5EF4-FFF2-40B4-BE49-F238E27FC236}">
                <a16:creationId xmlns:a16="http://schemas.microsoft.com/office/drawing/2014/main" id="{079C49E3-8A4C-4B70-87DD-3CCED0E1A66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28981134"/>
      </p:ext>
    </p:extLst>
  </p:cSld>
  <p:clrMapOvr>
    <a:masterClrMapping/>
  </p:clrMapOvr>
  <mc:AlternateContent xmlns:mc="http://schemas.openxmlformats.org/markup-compatibility/2006" xmlns:p14="http://schemas.microsoft.com/office/powerpoint/2010/main">
    <mc:Choice Requires="p14">
      <p:transition spd="slow" p14:dur="2000" advTm="8328"/>
    </mc:Choice>
    <mc:Fallback xmlns="">
      <p:transition spd="slow" advTm="8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References</a:t>
            </a:r>
          </a:p>
        </p:txBody>
      </p:sp>
      <p:sp>
        <p:nvSpPr>
          <p:cNvPr id="3" name="Content Placeholder 2"/>
          <p:cNvSpPr>
            <a:spLocks noGrp="1"/>
          </p:cNvSpPr>
          <p:nvPr>
            <p:ph idx="1"/>
          </p:nvPr>
        </p:nvSpPr>
        <p:spPr>
          <a:xfrm>
            <a:off x="373975" y="1509352"/>
            <a:ext cx="11426596" cy="4637030"/>
          </a:xfrm>
        </p:spPr>
        <p:txBody>
          <a:bodyPr>
            <a:normAutofit/>
          </a:bodyPr>
          <a:lstStyle/>
          <a:p>
            <a:r>
              <a:rPr lang="en-US" sz="2000"/>
              <a:t>Marchegiani, A., Spaterna, A., Cerquetella, M., Tambella, A.M., Fruganti, A. and Paterson, S. (2019), Fluorescence biomodulation in the management of canine interdigital pyoderma cases: a prospective, single‐blinded, randomized and controlled clinical study. Vet Dermatol, 30: 371-e109.</a:t>
            </a:r>
          </a:p>
          <a:p>
            <a:r>
              <a:rPr lang="en-US" sz="2000"/>
              <a:t>Noli C. Staphylococcal pyoderma. In: Foster A, Foil C, eds. BSAVA Manual of Small Animal Dermatology. Gloucester: BSAVA Publications, 2003: 159–168.</a:t>
            </a:r>
          </a:p>
          <a:p>
            <a:r>
              <a:rPr lang="en-US" sz="2000"/>
              <a:t>Romanelli M, Piaggesi A, Scapagnini G et al. Evaluation of fluorescence biomodulation in the real-life management of chronic wounds: the EUREKA trial. J Wound Care 2018; 27: 744–753.</a:t>
            </a:r>
          </a:p>
          <a:p>
            <a:r>
              <a:rPr lang="en-US" sz="2000"/>
              <a:t>Marchegiani A. Klox Fluorescence Biomodulation System (KFBS), an alternative approach for the treatment of superficial pyoderma in dogs: preliminary results. In: Proceedings of 61st BSAVA Congress; Birmingham, England: 2018; 442.</a:t>
            </a:r>
          </a:p>
          <a:p>
            <a:r>
              <a:rPr lang="en-US" sz="2000"/>
              <a:t>Edge D, Mellegaard M, Dam-Hansen C et al. Fluorescent light energy: the future for treating inflammatory skin conditions? J Clin Aesthet Dermatol 2019; 12: E61–E68.</a:t>
            </a:r>
            <a:endParaRPr lang="en-US" sz="2400"/>
          </a:p>
        </p:txBody>
      </p:sp>
      <p:sp>
        <p:nvSpPr>
          <p:cNvPr id="4" name="Text Placeholder 3"/>
          <p:cNvSpPr>
            <a:spLocks noGrp="1"/>
          </p:cNvSpPr>
          <p:nvPr>
            <p:ph type="body" sz="quarter" idx="10"/>
          </p:nvPr>
        </p:nvSpPr>
        <p:spPr/>
        <p:txBody>
          <a:bodyPr/>
          <a:lstStyle/>
          <a:p>
            <a:r>
              <a:rPr lang="en-US"/>
              <a:t>Fluorescent light therapy</a:t>
            </a:r>
          </a:p>
        </p:txBody>
      </p:sp>
      <p:sp>
        <p:nvSpPr>
          <p:cNvPr id="5" name="TextBox 4">
            <a:extLst>
              <a:ext uri="{FF2B5EF4-FFF2-40B4-BE49-F238E27FC236}">
                <a16:creationId xmlns:a16="http://schemas.microsoft.com/office/drawing/2014/main" id="{29CE3500-BF79-49D8-84C8-6ECAA339F964}"/>
              </a:ext>
            </a:extLst>
          </p:cNvPr>
          <p:cNvSpPr txBox="1"/>
          <p:nvPr/>
        </p:nvSpPr>
        <p:spPr>
          <a:xfrm>
            <a:off x="4201753" y="5913662"/>
            <a:ext cx="3149708" cy="369332"/>
          </a:xfrm>
          <a:prstGeom prst="rect">
            <a:avLst/>
          </a:prstGeom>
          <a:noFill/>
          <a:ln w="12700">
            <a:solidFill>
              <a:srgbClr val="FF0000"/>
            </a:solidFill>
          </a:ln>
        </p:spPr>
        <p:txBody>
          <a:bodyPr wrap="none" rtlCol="0">
            <a:spAutoFit/>
          </a:bodyPr>
          <a:lstStyle/>
          <a:p>
            <a:r>
              <a:rPr lang="en-US" b="1" i="1"/>
              <a:t>acacia.roman@vetoquinol.com</a:t>
            </a:r>
          </a:p>
        </p:txBody>
      </p:sp>
      <p:pic>
        <p:nvPicPr>
          <p:cNvPr id="7" name="Audio 6">
            <a:hlinkClick r:id="" action="ppaction://media"/>
            <a:extLst>
              <a:ext uri="{FF2B5EF4-FFF2-40B4-BE49-F238E27FC236}">
                <a16:creationId xmlns:a16="http://schemas.microsoft.com/office/drawing/2014/main" id="{E439728F-590B-4200-AB30-CC34A82CBC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47637771"/>
      </p:ext>
    </p:extLst>
  </p:cSld>
  <p:clrMapOvr>
    <a:masterClrMapping/>
  </p:clrMapOvr>
  <mc:AlternateContent xmlns:mc="http://schemas.openxmlformats.org/markup-compatibility/2006" xmlns:p14="http://schemas.microsoft.com/office/powerpoint/2010/main">
    <mc:Choice Requires="p14">
      <p:transition spd="slow" p14:dur="2000" advTm="20944"/>
    </mc:Choice>
    <mc:Fallback xmlns="">
      <p:transition spd="slow" advTm="20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977" y="424824"/>
            <a:ext cx="11426595" cy="558587"/>
          </a:xfrm>
        </p:spPr>
        <p:txBody>
          <a:bodyPr/>
          <a:lstStyle/>
          <a:p>
            <a:r>
              <a:rPr lang="en-US"/>
              <a:t>Introduction</a:t>
            </a:r>
          </a:p>
        </p:txBody>
      </p:sp>
      <p:sp>
        <p:nvSpPr>
          <p:cNvPr id="3" name="Content Placeholder 2"/>
          <p:cNvSpPr>
            <a:spLocks noGrp="1"/>
          </p:cNvSpPr>
          <p:nvPr>
            <p:ph idx="1"/>
          </p:nvPr>
        </p:nvSpPr>
        <p:spPr>
          <a:xfrm>
            <a:off x="615130" y="1055506"/>
            <a:ext cx="3818012" cy="6160573"/>
          </a:xfrm>
        </p:spPr>
        <p:txBody>
          <a:bodyPr vert="horz" lIns="91440" tIns="45720" rIns="91440" bIns="45720" rtlCol="0" anchor="t">
            <a:normAutofit/>
          </a:bodyPr>
          <a:lstStyle/>
          <a:p>
            <a:r>
              <a:rPr lang="en-US" sz="2000"/>
              <a:t>Fluorescent light therapy (FLT) utilizes fluorescence light energy (FLE)</a:t>
            </a:r>
          </a:p>
          <a:p>
            <a:r>
              <a:rPr lang="en-US" sz="2000"/>
              <a:t>FLE is generated by stimulating light-absorbing molecules (chromophores) within a topical gel</a:t>
            </a:r>
          </a:p>
          <a:p>
            <a:r>
              <a:rPr lang="en-US" sz="2000"/>
              <a:t>To produce FLE we apply a chromophore gel to the affected area of skin (lesion) and illuminate the gel with a multi-LED lamp. FLE provides a broad spectrum of wavelengths </a:t>
            </a:r>
            <a:r>
              <a:rPr lang="en-US" sz="2000" b="1" u="sng">
                <a:solidFill>
                  <a:srgbClr val="FF0000"/>
                </a:solidFill>
              </a:rPr>
              <a:t>capable of penetrating skin at different depths simultaneously</a:t>
            </a:r>
            <a:r>
              <a:rPr lang="en-US" sz="1600" b="1" u="sng">
                <a:solidFill>
                  <a:srgbClr val="FF0000"/>
                </a:solidFill>
              </a:rPr>
              <a:t>.</a:t>
            </a:r>
          </a:p>
          <a:p>
            <a:endParaRPr lang="en-US" sz="2000"/>
          </a:p>
          <a:p>
            <a:endParaRPr lang="en-US" sz="2400"/>
          </a:p>
          <a:p>
            <a:endParaRPr lang="en-US" sz="3200"/>
          </a:p>
        </p:txBody>
      </p:sp>
      <p:sp>
        <p:nvSpPr>
          <p:cNvPr id="4" name="Text Placeholder 3"/>
          <p:cNvSpPr>
            <a:spLocks noGrp="1"/>
          </p:cNvSpPr>
          <p:nvPr>
            <p:ph type="body" sz="quarter" idx="10"/>
          </p:nvPr>
        </p:nvSpPr>
        <p:spPr>
          <a:xfrm>
            <a:off x="373978" y="355450"/>
            <a:ext cx="11426595" cy="403191"/>
          </a:xfrm>
        </p:spPr>
        <p:txBody>
          <a:bodyPr/>
          <a:lstStyle/>
          <a:p>
            <a:r>
              <a:rPr lang="en-US"/>
              <a:t>Fluorescent light therapy</a:t>
            </a:r>
          </a:p>
          <a:p>
            <a:endParaRPr lang="en-US"/>
          </a:p>
        </p:txBody>
      </p:sp>
      <p:pic>
        <p:nvPicPr>
          <p:cNvPr id="6" name="Picture 5"/>
          <p:cNvPicPr>
            <a:picLocks noChangeAspect="1"/>
          </p:cNvPicPr>
          <p:nvPr/>
        </p:nvPicPr>
        <p:blipFill>
          <a:blip r:embed="rId5"/>
          <a:stretch>
            <a:fillRect/>
          </a:stretch>
        </p:blipFill>
        <p:spPr>
          <a:xfrm>
            <a:off x="4674294" y="557045"/>
            <a:ext cx="6567680" cy="54436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Audio 8">
            <a:hlinkClick r:id="" action="ppaction://media"/>
            <a:extLst>
              <a:ext uri="{FF2B5EF4-FFF2-40B4-BE49-F238E27FC236}">
                <a16:creationId xmlns:a16="http://schemas.microsoft.com/office/drawing/2014/main" id="{29D8B47F-8E17-4952-B95D-C9F6B720B4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53586" y="6400800"/>
            <a:ext cx="304800" cy="304800"/>
          </a:xfrm>
          <a:prstGeom prst="rect">
            <a:avLst/>
          </a:prstGeom>
        </p:spPr>
      </p:pic>
    </p:spTree>
    <p:extLst>
      <p:ext uri="{BB962C8B-B14F-4D97-AF65-F5344CB8AC3E}">
        <p14:creationId xmlns:p14="http://schemas.microsoft.com/office/powerpoint/2010/main" val="2596301235"/>
      </p:ext>
    </p:extLst>
  </p:cSld>
  <p:clrMapOvr>
    <a:masterClrMapping/>
  </p:clrMapOvr>
  <mc:AlternateContent xmlns:mc="http://schemas.openxmlformats.org/markup-compatibility/2006" xmlns:p14="http://schemas.microsoft.com/office/powerpoint/2010/main">
    <mc:Choice Requires="p14">
      <p:transition spd="slow" p14:dur="2000" advTm="165301"/>
    </mc:Choice>
    <mc:Fallback xmlns="">
      <p:transition spd="slow" advTm="165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372" x="5276850" y="590550"/>
          <p14:tracePt t="379" x="5307013" y="649288"/>
          <p14:tracePt t="388" x="5370513" y="774700"/>
          <p14:tracePt t="395" x="5465763" y="933450"/>
          <p14:tracePt t="402" x="5519738" y="1001713"/>
          <p14:tracePt t="409" x="5619750" y="1155700"/>
          <p14:tracePt t="417" x="5743575" y="1319213"/>
          <p14:tracePt t="424" x="5797550" y="1393825"/>
          <p14:tracePt t="432" x="5922963" y="1533525"/>
          <p14:tracePt t="440" x="6021388" y="1671638"/>
          <p14:tracePt t="451" x="6070600" y="1722438"/>
          <p14:tracePt t="453" x="6161088" y="1820863"/>
          <p14:tracePt t="463" x="6215063" y="1905000"/>
          <p14:tracePt t="469" x="6235700" y="1930400"/>
          <p14:tracePt t="477" x="6264275" y="1974850"/>
          <p14:tracePt t="484" x="6280150" y="2009775"/>
          <p14:tracePt t="492" x="6289675" y="2019300"/>
          <p14:tracePt t="502" x="6294438" y="2044700"/>
          <p14:tracePt t="506" x="6299200" y="2058988"/>
          <p14:tracePt t="514" x="6308725" y="2070100"/>
          <p14:tracePt t="521" x="6308725" y="2074863"/>
          <p14:tracePt t="530" x="6308725" y="2093913"/>
          <p14:tracePt t="560" x="6308725" y="2098675"/>
          <p14:tracePt t="597" x="6308725" y="2109788"/>
          <p14:tracePt t="607" x="6315075" y="2114550"/>
          <p14:tracePt t="612" x="6315075" y="2119313"/>
          <p14:tracePt t="619" x="6319838" y="2124075"/>
          <p14:tracePt t="627" x="6324600" y="2138363"/>
          <p14:tracePt t="636" x="6334125" y="2149475"/>
          <p14:tracePt t="642" x="6338888" y="2163763"/>
          <p14:tracePt t="649" x="6343650" y="2178050"/>
          <p14:tracePt t="657" x="6354763" y="2189163"/>
          <p14:tracePt t="665" x="6359525" y="2203450"/>
          <p14:tracePt t="672" x="6373813" y="2217738"/>
          <p14:tracePt t="680" x="6373813" y="2222500"/>
          <p14:tracePt t="686" x="6378575" y="2228850"/>
          <p14:tracePt t="702" x="6378575" y="2233613"/>
          <p14:tracePt t="732" x="6383338" y="2243138"/>
          <p14:tracePt t="769" x="6383338" y="2247900"/>
          <p14:tracePt t="972" x="6369050" y="2247900"/>
          <p14:tracePt t="983" x="6308725" y="2233613"/>
          <p14:tracePt t="985" x="6275388" y="2217738"/>
          <p14:tracePt t="995" x="6180138" y="2182813"/>
          <p14:tracePt t="1001" x="6096000" y="2154238"/>
          <p14:tracePt t="1009" x="6051550" y="2133600"/>
          <p14:tracePt t="1017" x="5981700" y="2114550"/>
          <p14:tracePt t="1024" x="5951538" y="2114550"/>
          <p14:tracePt t="1032" x="5946775" y="2114550"/>
          <p14:tracePt t="1040" x="5932488" y="2109788"/>
          <p14:tracePt t="1349" x="5922963" y="2109788"/>
          <p14:tracePt t="1354" x="5897563" y="2109788"/>
          <p14:tracePt t="1363" x="5876925" y="2109788"/>
          <p14:tracePt t="1369" x="5867400" y="2109788"/>
          <p14:tracePt t="1377" x="5837238" y="2103438"/>
          <p14:tracePt t="1384" x="5783263" y="2103438"/>
          <p14:tracePt t="1390" x="5722938" y="2084388"/>
          <p14:tracePt t="1399" x="5703888" y="2084388"/>
          <p14:tracePt t="1407" x="5664200" y="2074863"/>
          <p14:tracePt t="1414" x="5619750" y="2063750"/>
          <p14:tracePt t="1422" x="5614988" y="2058988"/>
          <p14:tracePt t="1431" x="5594350" y="2054225"/>
          <p14:tracePt t="1436" x="5575300" y="2054225"/>
          <p14:tracePt t="1444" x="5570538" y="2049463"/>
          <p14:tracePt t="1451" x="5559425" y="2049463"/>
          <p14:tracePt t="1475" x="5554663" y="2049463"/>
          <p14:tracePt t="1684" x="5570538" y="2049463"/>
          <p14:tracePt t="1693" x="5643563" y="2049463"/>
          <p14:tracePt t="1699" x="5699125" y="2054225"/>
          <p14:tracePt t="1705" x="5876925" y="2054225"/>
          <p14:tracePt t="1713" x="6007100" y="2054225"/>
          <p14:tracePt t="1721" x="6016625" y="2054225"/>
          <p14:tracePt t="5455" x="5822950" y="1974850"/>
          <p14:tracePt t="5460" x="5575300" y="1846263"/>
          <p14:tracePt t="5463" x="5381625" y="1682750"/>
          <p14:tracePt t="5471" x="5376863" y="1671638"/>
          <p14:tracePt t="5479" x="5370513" y="1666875"/>
          <p14:tracePt t="5494" x="5365750" y="1666875"/>
          <p14:tracePt t="5599" x="5356225" y="1666875"/>
          <p14:tracePt t="5652" x="5356225" y="1677988"/>
          <p14:tracePt t="5659" x="5351463" y="1677988"/>
          <p14:tracePt t="5668" x="5351463" y="1682750"/>
          <p14:tracePt t="5697" x="5346700" y="1682750"/>
          <p14:tracePt t="5704" x="5346700" y="1687513"/>
          <p14:tracePt t="5712" x="5346700" y="1692275"/>
          <p14:tracePt t="5719" x="5341938" y="1697038"/>
          <p14:tracePt t="5727" x="5341938" y="1711325"/>
          <p14:tracePt t="5735" x="5337175" y="1717675"/>
          <p14:tracePt t="5742" x="5337175" y="1722438"/>
          <p14:tracePt t="5750" x="5330825" y="1731963"/>
          <p14:tracePt t="5757" x="5330825" y="1736725"/>
          <p14:tracePt t="5772" x="5321300" y="1746250"/>
          <p14:tracePt t="5794" x="5321300" y="1751013"/>
          <p14:tracePt t="5802" x="5321300" y="1757363"/>
          <p14:tracePt t="5812" x="5321300" y="1762125"/>
          <p14:tracePt t="5817" x="5321300" y="1766888"/>
          <p14:tracePt t="5826" x="5321300" y="1785938"/>
          <p14:tracePt t="5833" x="5316538" y="1801813"/>
          <p14:tracePt t="5841" x="5311775" y="1820863"/>
          <p14:tracePt t="5847" x="5302250" y="1851025"/>
          <p14:tracePt t="5856" x="5302250" y="1855788"/>
          <p14:tracePt t="5862" x="5297488" y="1895475"/>
          <p14:tracePt t="5872" x="5297488" y="1925638"/>
          <p14:tracePt t="5875" x="5286375" y="1965325"/>
          <p14:tracePt t="5886" x="5286375" y="1984375"/>
          <p14:tracePt t="5892" x="5286375" y="2035175"/>
          <p14:tracePt t="5902" x="5286375" y="2089150"/>
          <p14:tracePt t="5907" x="5286375" y="2119313"/>
          <p14:tracePt t="5915" x="5286375" y="2178050"/>
          <p14:tracePt t="5922" x="5286375" y="2233613"/>
          <p14:tracePt t="5929" x="5286375" y="2252663"/>
          <p14:tracePt t="5937" x="5286375" y="2292350"/>
          <p14:tracePt t="5944" x="5291138" y="2336800"/>
          <p14:tracePt t="5953" x="5291138" y="2357438"/>
          <p14:tracePt t="5959" x="5291138" y="2381250"/>
          <p14:tracePt t="5967" x="5291138" y="2401888"/>
          <p14:tracePt t="5974" x="5291138" y="2420938"/>
          <p14:tracePt t="5983" x="5291138" y="2441575"/>
          <p14:tracePt t="5989" x="5291138" y="2455863"/>
          <p14:tracePt t="5997" x="5291138" y="2471738"/>
          <p14:tracePt t="6004" x="5291138" y="2476500"/>
          <p14:tracePt t="6012" x="5291138" y="2490788"/>
          <p14:tracePt t="6020" x="5291138" y="2516188"/>
          <p14:tracePt t="6028" x="5291138" y="2525713"/>
          <p14:tracePt t="6035" x="5291138" y="2565400"/>
          <p14:tracePt t="6043" x="5291138" y="2595563"/>
          <p14:tracePt t="6050" x="5291138" y="2600325"/>
          <p14:tracePt t="6057" x="5291138" y="2635250"/>
          <p14:tracePt t="6064" x="5291138" y="2679700"/>
          <p14:tracePt t="6072" x="5291138" y="2698750"/>
          <p14:tracePt t="6079" x="5291138" y="2738438"/>
          <p14:tracePt t="6087" x="5291138" y="2779713"/>
          <p14:tracePt t="6094" x="5291138" y="2798763"/>
          <p14:tracePt t="6102" x="5291138" y="2852738"/>
          <p14:tracePt t="6109" x="5291138" y="2903538"/>
          <p14:tracePt t="6118" x="5291138" y="2917825"/>
          <p14:tracePt t="6124" x="5291138" y="2967038"/>
          <p14:tracePt t="6133" x="5291138" y="3006725"/>
          <p14:tracePt t="6139" x="5291138" y="3051175"/>
          <p14:tracePt t="6147" x="5291138" y="3062288"/>
          <p14:tracePt t="6154" x="5291138" y="3111500"/>
          <p14:tracePt t="6162" x="5291138" y="3165475"/>
          <p14:tracePt t="6170" x="5291138" y="3186113"/>
          <p14:tracePt t="6176" x="5302250" y="3260725"/>
          <p14:tracePt t="6185" x="5311775" y="3328988"/>
          <p14:tracePt t="6192" x="5311775" y="3368675"/>
          <p14:tracePt t="6200" x="5311775" y="3449638"/>
          <p14:tracePt t="6207" x="5311775" y="3543300"/>
          <p14:tracePt t="6218" x="5311775" y="3573463"/>
          <p14:tracePt t="6222" x="5311775" y="3652838"/>
          <p14:tracePt t="6235" x="5311775" y="3746500"/>
          <p14:tracePt t="6237" x="5316538" y="3790950"/>
          <p14:tracePt t="6247" x="5326063" y="3886200"/>
          <p14:tracePt t="6252" x="5337175" y="3940175"/>
          <p14:tracePt t="6260" x="5346700" y="4033838"/>
          <p14:tracePt t="6268" x="5365750" y="4064000"/>
          <p14:tracePt t="6276" x="5386388" y="4159250"/>
          <p14:tracePt t="6283" x="5405438" y="4243388"/>
          <p14:tracePt t="6289" x="5416550" y="4271963"/>
          <p14:tracePt t="6297" x="5435600" y="4341813"/>
          <p14:tracePt t="6304" x="5456238" y="4411663"/>
          <p14:tracePt t="6312" x="5470525" y="4437063"/>
          <p14:tracePt t="6320" x="5470525" y="4476750"/>
          <p14:tracePt t="6327" x="5475288" y="4495800"/>
          <p14:tracePt t="6336" x="5480050" y="4510088"/>
          <p14:tracePt t="6342" x="5495925" y="4530725"/>
          <p14:tracePt t="6350" x="5495925" y="4556125"/>
          <p14:tracePt t="6357" x="5505450" y="4560888"/>
          <p14:tracePt t="6365" x="5510213" y="4579938"/>
          <p14:tracePt t="6372" x="5535613" y="4610100"/>
          <p14:tracePt t="6380" x="5540375" y="4624388"/>
          <p14:tracePt t="6390" x="5549900" y="4645025"/>
          <p14:tracePt t="6394" x="5564188" y="4679950"/>
          <p14:tracePt t="6404" x="5594350" y="4733925"/>
          <p14:tracePt t="6408" x="5610225" y="4748213"/>
          <p14:tracePt t="6418" x="5624513" y="4803775"/>
          <p14:tracePt t="6424" x="5654675" y="4848225"/>
          <p14:tracePt t="6435" x="5654675" y="4862513"/>
          <p14:tracePt t="6439" x="5678488" y="4913313"/>
          <p14:tracePt t="6447" x="5694363" y="4948238"/>
          <p14:tracePt t="6454" x="5703888" y="4962525"/>
          <p14:tracePt t="6461" x="5729288" y="5002213"/>
          <p14:tracePt t="6470" x="5743575" y="5046663"/>
          <p14:tracePt t="6478" x="5757863" y="5060950"/>
          <p14:tracePt t="6486" x="5788025" y="5116513"/>
          <p14:tracePt t="6491" x="5813425" y="5151438"/>
          <p14:tracePt t="6499" x="5818188" y="5170488"/>
          <p14:tracePt t="6507" x="5843588" y="5205413"/>
          <p14:tracePt t="6514" x="5888038" y="5275263"/>
          <p14:tracePt t="6522" x="5922963" y="5305425"/>
          <p14:tracePt t="6529" x="5927725" y="5310188"/>
          <p14:tracePt t="6537" x="5946775" y="5319713"/>
          <p14:tracePt t="6544" x="5956300" y="5334000"/>
          <p14:tracePt t="6553" x="5967413" y="5338763"/>
          <p14:tracePt t="6559" x="5972175" y="5338763"/>
          <p14:tracePt t="6568" x="5981700" y="5354638"/>
          <p14:tracePt t="6574" x="5995988" y="5354638"/>
          <p14:tracePt t="6583" x="6016625" y="5378450"/>
          <p14:tracePt t="6589" x="6051550" y="5394325"/>
          <p14:tracePt t="6597" x="6065838" y="5399088"/>
          <p14:tracePt t="6604" x="6105525" y="5418138"/>
          <p14:tracePt t="6612" x="6165850" y="5443538"/>
          <p14:tracePt t="6621" x="6180138" y="5453063"/>
          <p14:tracePt t="6627" x="6219825" y="5468938"/>
          <p14:tracePt t="6637" x="6280150" y="5487988"/>
          <p14:tracePt t="6642" x="6308725" y="5499100"/>
          <p14:tracePt t="6652" x="6329363" y="5503863"/>
          <p14:tracePt t="6656" x="6373813" y="5518150"/>
          <p14:tracePt t="6664" x="6413500" y="5527675"/>
          <p14:tracePt t="6672" x="6438900" y="5538788"/>
          <p14:tracePt t="6679" x="6469063" y="5553075"/>
          <p14:tracePt t="6688" x="6497638" y="5557838"/>
          <p14:tracePt t="6693" x="6523038" y="5567363"/>
          <p14:tracePt t="6702" x="6553200" y="5572125"/>
          <p14:tracePt t="6709" x="6581775" y="5583238"/>
          <p14:tracePt t="6718" x="6602413" y="5583238"/>
          <p14:tracePt t="6724" x="6646863" y="5592763"/>
          <p14:tracePt t="6734" x="6686550" y="5597525"/>
          <p14:tracePt t="6739" x="6711950" y="5607050"/>
          <p14:tracePt t="6747" x="6751638" y="5607050"/>
          <p14:tracePt t="6756" x="6781800" y="5622925"/>
          <p14:tracePt t="6762" x="6810375" y="5622925"/>
          <p14:tracePt t="6770" x="6840538" y="5632450"/>
          <p14:tracePt t="6777" x="6884988" y="5637213"/>
          <p14:tracePt t="6784" x="6940550" y="5646738"/>
          <p14:tracePt t="6792" x="6954838" y="5657850"/>
          <p14:tracePt t="6801" x="6994525" y="5662613"/>
          <p14:tracePt t="6807" x="7015163" y="5662613"/>
          <p14:tracePt t="6814" x="7038975" y="5672138"/>
          <p14:tracePt t="6822" x="7069138" y="5672138"/>
          <p14:tracePt t="6829" x="7108825" y="5676900"/>
          <p14:tracePt t="6837" x="7123113" y="5676900"/>
          <p14:tracePt t="6844" x="7162800" y="5676900"/>
          <p14:tracePt t="6852" x="7218363" y="5686425"/>
          <p14:tracePt t="6859" x="7227888" y="5686425"/>
          <p14:tracePt t="6868" x="7267575" y="5686425"/>
          <p14:tracePt t="6874" x="7297738" y="5686425"/>
          <p14:tracePt t="6882" x="7321550" y="5686425"/>
          <p14:tracePt t="6889" x="7342188" y="5686425"/>
          <p14:tracePt t="6897" x="7361238" y="5686425"/>
          <p14:tracePt t="6904" x="7381875" y="5686425"/>
          <p14:tracePt t="6912" x="7391400" y="5686425"/>
          <p14:tracePt t="6920" x="7407275" y="5686425"/>
          <p14:tracePt t="6927" x="7421563" y="5686425"/>
          <p14:tracePt t="6936" x="7435850" y="5686425"/>
          <p14:tracePt t="6955" x="7496175" y="5686425"/>
          <p14:tracePt t="6956" x="7515225" y="5686425"/>
          <p14:tracePt t="6964" x="7589838" y="5686425"/>
          <p14:tracePt t="6972" x="7669213" y="5686425"/>
          <p14:tracePt t="6979" x="7699375" y="5686425"/>
          <p14:tracePt t="6987" x="7783513" y="5686425"/>
          <p14:tracePt t="6997" x="7862888" y="5681663"/>
          <p14:tracePt t="7002" x="7918450" y="5672138"/>
          <p14:tracePt t="7009" x="7972425" y="5672138"/>
          <p14:tracePt t="7018" x="8051800" y="5662613"/>
          <p14:tracePt t="7024" x="8105775" y="5651500"/>
          <p14:tracePt t="7032" x="8121650" y="5646738"/>
          <p14:tracePt t="7039" x="8145463" y="5641975"/>
          <p14:tracePt t="7047" x="8151813" y="5641975"/>
          <p14:tracePt t="7054" x="8161338" y="5632450"/>
          <p14:tracePt t="7062" x="8175625" y="5618163"/>
          <p14:tracePt t="7070" x="8180388" y="5611813"/>
          <p14:tracePt t="7077" x="8180388" y="5607050"/>
          <p14:tracePt t="7086" x="8185150" y="5602288"/>
          <p14:tracePt t="7090" x="8201025" y="5572125"/>
          <p14:tracePt t="7101" x="8210550" y="5562600"/>
          <p14:tracePt t="7107" x="8224838" y="5527675"/>
          <p14:tracePt t="7114" x="8231188" y="5508625"/>
          <p14:tracePt t="7121" x="8240713" y="5478463"/>
          <p14:tracePt t="7129" x="8255000" y="5434013"/>
          <p14:tracePt t="7141" x="8275638" y="5389563"/>
          <p14:tracePt t="7144" x="8305800" y="5329238"/>
          <p14:tracePt t="7153" x="8305800" y="5314950"/>
          <p14:tracePt t="7158" x="8320088" y="5275263"/>
          <p14:tracePt t="7170" x="8329613" y="5254625"/>
          <p14:tracePt t="7174" x="8334375" y="5240338"/>
          <p14:tracePt t="7182" x="8339138" y="5226050"/>
          <p14:tracePt t="7189" x="8350250" y="5205413"/>
          <p14:tracePt t="7197" x="8355013" y="5191125"/>
          <p14:tracePt t="7204" x="8355013" y="5175250"/>
          <p14:tracePt t="7212" x="8364538" y="5165725"/>
          <p14:tracePt t="7220" x="8364538" y="5160963"/>
          <p14:tracePt t="7227" x="8369300" y="5121275"/>
          <p14:tracePt t="7237" x="8378825" y="5091113"/>
          <p14:tracePt t="7242" x="8385175" y="5072063"/>
          <p14:tracePt t="7250" x="8385175" y="5056188"/>
          <p14:tracePt t="7257" x="8399463" y="5016500"/>
          <p14:tracePt t="7264" x="8418513" y="4981575"/>
          <p14:tracePt t="7272" x="8418513" y="4962525"/>
          <p14:tracePt t="7281" x="8434388" y="4932363"/>
          <p14:tracePt t="7287" x="8439150" y="4908550"/>
          <p14:tracePt t="7294" x="8439150" y="4897438"/>
          <p14:tracePt t="7304" x="8448675" y="4883150"/>
          <p14:tracePt t="7309" x="8453438" y="4868863"/>
          <p14:tracePt t="7318" x="8453438" y="4862513"/>
          <p14:tracePt t="7326" x="8453438" y="4852988"/>
          <p14:tracePt t="7332" x="8464550" y="4829175"/>
          <p14:tracePt t="7340" x="8469313" y="4813300"/>
          <p14:tracePt t="7347" x="8483600" y="4794250"/>
          <p14:tracePt t="7354" x="8488363" y="4778375"/>
          <p14:tracePt t="7362" x="8488363" y="4768850"/>
          <p14:tracePt t="7372" x="8504238" y="4743450"/>
          <p14:tracePt t="7377" x="8513763" y="4714875"/>
          <p14:tracePt t="7387" x="8513763" y="4694238"/>
          <p14:tracePt t="7392" x="8518525" y="4668838"/>
          <p14:tracePt t="7402" x="8539163" y="4619625"/>
          <p14:tracePt t="7407" x="8539163" y="4579938"/>
          <p14:tracePt t="7414" x="8539163" y="4556125"/>
          <p14:tracePt t="7422" x="8543925" y="4525963"/>
          <p14:tracePt t="7429" x="8543925" y="4470400"/>
          <p14:tracePt t="7437" x="8553450" y="4451350"/>
          <p14:tracePt t="7444" x="8553450" y="4402138"/>
          <p14:tracePt t="7454" x="8562975" y="4357688"/>
          <p14:tracePt t="7459" x="8562975" y="4346575"/>
          <p14:tracePt t="7468" x="8562975" y="4318000"/>
          <p14:tracePt t="7474" x="8562975" y="4292600"/>
          <p14:tracePt t="7482" x="8567738" y="4283075"/>
          <p14:tracePt t="7489" x="8567738" y="4257675"/>
          <p14:tracePt t="7499" x="8567738" y="4238625"/>
          <p14:tracePt t="7504" x="8567738" y="4222750"/>
          <p14:tracePt t="7512" x="8567738" y="4213225"/>
          <p14:tracePt t="7520" x="8567738" y="4183063"/>
          <p14:tracePt t="7527" x="8562975" y="4152900"/>
          <p14:tracePt t="7535" x="8562975" y="4138613"/>
          <p14:tracePt t="7544" x="8558213" y="4089400"/>
          <p14:tracePt t="7551" x="8558213" y="4068763"/>
          <p14:tracePt t="7559" x="8548688" y="4044950"/>
          <p14:tracePt t="7563" x="8543925" y="4014788"/>
          <p14:tracePt t="7572" x="8532813" y="3984625"/>
          <p14:tracePt t="7579" x="8532813" y="3979863"/>
          <p14:tracePt t="7587" x="8528050" y="3959225"/>
          <p14:tracePt t="7594" x="8528050" y="3940175"/>
          <p14:tracePt t="7605" x="8523288" y="3930650"/>
          <p14:tracePt t="7609" x="8523288" y="3919538"/>
          <p14:tracePt t="7617" x="8523288" y="3914775"/>
          <p14:tracePt t="7624" x="8518525" y="3910013"/>
          <p14:tracePt t="7632" x="8518525" y="3905250"/>
          <p14:tracePt t="7639" x="8509000" y="3895725"/>
          <p14:tracePt t="7647" x="8509000" y="3886200"/>
          <p14:tracePt t="7654" x="8504238" y="3879850"/>
          <p14:tracePt t="7662" x="8504238" y="3870325"/>
          <p14:tracePt t="7671" x="8497888" y="3860800"/>
          <p14:tracePt t="7677" x="8497888" y="3856038"/>
          <p14:tracePt t="7686" x="8493125" y="3851275"/>
          <p14:tracePt t="7692" x="8493125" y="3840163"/>
          <p14:tracePt t="7701" x="8493125" y="3835400"/>
          <p14:tracePt t="7706" x="8488363" y="3825875"/>
          <p14:tracePt t="7714" x="8488363" y="3821113"/>
          <p14:tracePt t="7722" x="8483600" y="3816350"/>
          <p14:tracePt t="7730" x="8483600" y="3811588"/>
          <p14:tracePt t="7737" x="8474075" y="3790950"/>
          <p14:tracePt t="7745" x="8469313" y="3786188"/>
          <p14:tracePt t="7752" x="8464550" y="3771900"/>
          <p14:tracePt t="7758" x="8458200" y="3751263"/>
          <p14:tracePt t="7768" x="8448675" y="3736975"/>
          <p14:tracePt t="7775" x="8443913" y="3727450"/>
          <p14:tracePt t="7782" x="8429625" y="3702050"/>
          <p14:tracePt t="7792" x="8418513" y="3687763"/>
          <p14:tracePt t="7797" x="8408988" y="3681413"/>
          <p14:tracePt t="7807" x="8394700" y="3662363"/>
          <p14:tracePt t="7812" x="8378825" y="3636963"/>
          <p14:tracePt t="7821" x="8374063" y="3632200"/>
          <p14:tracePt t="7827" x="8359775" y="3617913"/>
          <p14:tracePt t="7835" x="8345488" y="3597275"/>
          <p14:tracePt t="7841" x="8329613" y="3582988"/>
          <p14:tracePt t="7850" x="8315325" y="3562350"/>
          <p14:tracePt t="7857" x="8299450" y="3548063"/>
          <p14:tracePt t="7864" x="8294688" y="3533775"/>
          <p14:tracePt t="7873" x="8270875" y="3508375"/>
          <p14:tracePt t="7879" x="8266113" y="3498850"/>
          <p14:tracePt t="7891" x="8250238" y="3473450"/>
          <p14:tracePt t="7893" x="8245475" y="3468688"/>
          <p14:tracePt t="7900" x="8240713" y="3463925"/>
          <p14:tracePt t="7909" x="8235950" y="3459163"/>
          <p14:tracePt t="7918" x="8231188" y="3454400"/>
          <p14:tracePt t="7924" x="8220075" y="3443288"/>
          <p14:tracePt t="7933" x="8215313" y="3438525"/>
          <p14:tracePt t="7939" x="8210550" y="3433763"/>
          <p14:tracePt t="7946" x="8205788" y="3429000"/>
          <p14:tracePt t="7955" x="8201025" y="3424238"/>
          <p14:tracePt t="7962" x="8196263" y="3419475"/>
          <p14:tracePt t="7969" x="8191500" y="3414713"/>
          <p14:tracePt t="7977" x="8191500" y="3403600"/>
          <p14:tracePt t="7985" x="8170863" y="3394075"/>
          <p14:tracePt t="7992" x="8161338" y="3379788"/>
          <p14:tracePt t="8001" x="8140700" y="3363913"/>
          <p14:tracePt t="8007" x="8126413" y="3349625"/>
          <p14:tracePt t="8014" x="8112125" y="3335338"/>
          <p14:tracePt t="8022" x="8096250" y="3324225"/>
          <p14:tracePt t="8031" x="8081963" y="3314700"/>
          <p14:tracePt t="8037" x="8072438" y="3309938"/>
          <p14:tracePt t="8044" x="8047038" y="3295650"/>
          <p14:tracePt t="8053" x="8032750" y="3279775"/>
          <p14:tracePt t="8059" x="8026400" y="3275013"/>
          <p14:tracePt t="8067" x="8016875" y="3270250"/>
          <p14:tracePt t="8074" x="7993063" y="3255963"/>
          <p14:tracePt t="8082" x="7981950" y="3244850"/>
          <p14:tracePt t="8089" x="7967663" y="3240088"/>
          <p14:tracePt t="8095" x="7967663" y="3235325"/>
          <p14:tracePt t="8103" x="7962900" y="3235325"/>
          <p14:tracePt t="8142" x="7958138" y="3235325"/>
          <p14:tracePt t="8149" x="7947025" y="3235325"/>
          <p14:tracePt t="8157" x="7937500" y="3235325"/>
          <p14:tracePt t="8164" x="7923213" y="3235325"/>
          <p14:tracePt t="8172" x="7862888" y="3240088"/>
          <p14:tracePt t="8179" x="7848600" y="3244850"/>
          <p14:tracePt t="8187" x="7808913" y="3260725"/>
          <p14:tracePt t="8194" x="7793038" y="3270250"/>
          <p14:tracePt t="8204" x="7773988" y="3275013"/>
          <p14:tracePt t="8220" x="7759700" y="3279775"/>
          <p14:tracePt t="8232" x="7759700" y="3284538"/>
          <p14:tracePt t="8374" x="7769225" y="3284538"/>
          <p14:tracePt t="8397" x="7769225" y="3295650"/>
          <p14:tracePt t="8404" x="7773988" y="3295650"/>
          <p14:tracePt t="8458" x="7778750" y="3295650"/>
          <p14:tracePt t="8464" x="7783513" y="3300413"/>
          <p14:tracePt t="8472" x="7793038" y="3300413"/>
          <p14:tracePt t="8479" x="7808913" y="3309938"/>
          <p14:tracePt t="8487" x="7813675" y="3309938"/>
          <p14:tracePt t="8494" x="7823200" y="3319463"/>
          <p14:tracePt t="8509" x="7827963" y="3319463"/>
          <p14:tracePt t="8518" x="7827963" y="3324225"/>
          <p14:tracePt t="8524" x="7832725" y="3328988"/>
          <p14:tracePt t="8542" x="7839075" y="3328988"/>
          <p14:tracePt t="8547" x="7839075" y="3335338"/>
          <p14:tracePt t="8555" x="7843838" y="3349625"/>
          <p14:tracePt t="8561" x="7848600" y="3354388"/>
          <p14:tracePt t="8570" x="7858125" y="3363913"/>
          <p14:tracePt t="8576" x="7867650" y="3379788"/>
          <p14:tracePt t="8584" x="7867650" y="3384550"/>
          <p14:tracePt t="8592" x="7883525" y="3398838"/>
          <p14:tracePt t="8599" x="7907338" y="3419475"/>
          <p14:tracePt t="8607" x="7912100" y="3424238"/>
          <p14:tracePt t="8614" x="7942263" y="3449638"/>
          <p14:tracePt t="8624" x="7972425" y="3463925"/>
          <p14:tracePt t="8629" x="7997825" y="3473450"/>
          <p14:tracePt t="8637" x="8016875" y="3489325"/>
          <p14:tracePt t="8644" x="8047038" y="3494088"/>
          <p14:tracePt t="8654" x="8051800" y="3498850"/>
          <p14:tracePt t="8659" x="8081963" y="3508375"/>
          <p14:tracePt t="8669" x="8101013" y="3508375"/>
          <p14:tracePt t="8674" x="8105775" y="3508375"/>
          <p14:tracePt t="8682" x="8116888" y="3508375"/>
          <p14:tracePt t="8689" x="8131175" y="3508375"/>
          <p14:tracePt t="8697" x="8135938" y="3508375"/>
          <p14:tracePt t="8705" x="8140700" y="3503613"/>
          <p14:tracePt t="8712" x="8145463" y="3503613"/>
          <p14:tracePt t="8721" x="8156575" y="3498850"/>
          <p14:tracePt t="8727" x="8156575" y="3494088"/>
          <p14:tracePt t="8736" x="8161338" y="3494088"/>
          <p14:tracePt t="8742" x="8161338" y="3489325"/>
          <p14:tracePt t="8750" x="8166100" y="3482975"/>
          <p14:tracePt t="8757" x="8166100" y="3478213"/>
          <p14:tracePt t="8764" x="8170863" y="3473450"/>
          <p14:tracePt t="8772" x="8175625" y="3473450"/>
          <p14:tracePt t="8779" x="8175625" y="3463925"/>
          <p14:tracePt t="8787" x="8175625" y="3459163"/>
          <p14:tracePt t="8794" x="8180388" y="3459163"/>
          <p14:tracePt t="8809" x="8180388" y="3454400"/>
          <p14:tracePt t="9027" x="8170863" y="3454400"/>
          <p14:tracePt t="9034" x="8156575" y="3459163"/>
          <p14:tracePt t="9042" x="8151813" y="3459163"/>
          <p14:tracePt t="9049" x="8145463" y="3459163"/>
          <p14:tracePt t="9097" x="8140700" y="3459163"/>
          <p14:tracePt t="9102" x="8131175" y="3459163"/>
          <p14:tracePt t="9108" x="8126413" y="3459163"/>
          <p14:tracePt t="9124" x="8121650" y="3459163"/>
          <p14:tracePt t="9132" x="8116888" y="3459163"/>
          <p14:tracePt t="9139" x="8112125" y="3459163"/>
          <p14:tracePt t="9147" x="8105775" y="3459163"/>
          <p14:tracePt t="9155" x="8077200" y="3463925"/>
          <p14:tracePt t="9161" x="8032750" y="3478213"/>
          <p14:tracePt t="9170" x="8012113" y="3478213"/>
          <p14:tracePt t="9177" x="7972425" y="3489325"/>
          <p14:tracePt t="9188" x="7902575" y="3498850"/>
          <p14:tracePt t="9192" x="7848600" y="3508375"/>
          <p14:tracePt t="9199" x="7823200" y="3513138"/>
          <p14:tracePt t="9207" x="7783513" y="3522663"/>
          <p14:tracePt t="9213" x="7743825" y="3533775"/>
          <p14:tracePt t="9237" x="7645400" y="3548063"/>
          <p14:tracePt t="9244" x="7624763" y="3557588"/>
          <p14:tracePt t="9253" x="7605713" y="3557588"/>
          <p14:tracePt t="9259" x="7585075" y="3557588"/>
          <p14:tracePt t="9267" x="7570788" y="3562350"/>
          <p14:tracePt t="9274" x="7566025" y="3562350"/>
          <p14:tracePt t="9387" x="7559675" y="3562350"/>
          <p14:tracePt t="9394" x="7550150" y="3568700"/>
          <p14:tracePt t="9412" x="7526338" y="3573463"/>
          <p14:tracePt t="9417" x="7505700" y="3582988"/>
          <p14:tracePt t="9424" x="7475538" y="3587750"/>
          <p14:tracePt t="9432" x="7431088" y="3597275"/>
          <p14:tracePt t="9438" x="7412038" y="3608388"/>
          <p14:tracePt t="9447" x="7356475" y="3622675"/>
          <p14:tracePt t="9455" x="7316788" y="3632200"/>
          <p14:tracePt t="9462" x="7272338" y="3641725"/>
          <p14:tracePt t="9472" x="7258050" y="3641725"/>
          <p14:tracePt t="9477" x="7218363" y="3641725"/>
          <p14:tracePt t="9486" x="7197725" y="3641725"/>
          <p14:tracePt t="9492" x="7167563" y="3641725"/>
          <p14:tracePt t="9499" x="7138988" y="3641725"/>
          <p14:tracePt t="9507" x="7108825" y="3641725"/>
          <p14:tracePt t="9514" x="7104063" y="3641725"/>
          <p14:tracePt t="9522" x="7094538" y="3641725"/>
          <p14:tracePt t="9530" x="7078663" y="3641725"/>
          <p14:tracePt t="9536" x="7064375" y="3641725"/>
          <p14:tracePt t="9544" x="7054850" y="3641725"/>
          <p14:tracePt t="9554" x="7038975" y="3636963"/>
          <p14:tracePt t="9559" x="7034213" y="3636963"/>
          <p14:tracePt t="9567" x="7029450" y="3632200"/>
          <p14:tracePt t="9574" x="7024688" y="3632200"/>
          <p14:tracePt t="9582" x="7008813" y="3632200"/>
          <p14:tracePt t="9590" x="6999288" y="3627438"/>
          <p14:tracePt t="9597" x="6969125" y="3627438"/>
          <p14:tracePt t="9605" x="6924675" y="3617913"/>
          <p14:tracePt t="9612" x="6915150" y="3617913"/>
          <p14:tracePt t="9622" x="6884988" y="3617913"/>
          <p14:tracePt t="9627" x="6861175" y="3613150"/>
          <p14:tracePt t="9637" x="6854825" y="3613150"/>
          <p14:tracePt t="9642" x="6835775" y="3613150"/>
          <p14:tracePt t="9649" x="6805613" y="3602038"/>
          <p14:tracePt t="9657" x="6800850" y="3597275"/>
          <p14:tracePt t="9664" x="6791325" y="3597275"/>
          <p14:tracePt t="9672" x="6765925" y="3582988"/>
          <p14:tracePt t="9680" x="6761163" y="3582988"/>
          <p14:tracePt t="9687" x="6735763" y="3578225"/>
          <p14:tracePt t="9694" x="6691313" y="3557588"/>
          <p14:tracePt t="9703" x="6667500" y="3548063"/>
          <p14:tracePt t="9709" x="6637338" y="3543300"/>
          <p14:tracePt t="9717" x="6607175" y="3533775"/>
          <p14:tracePt t="9724" x="6562725" y="3529013"/>
          <p14:tracePt t="9732" x="6553200" y="3529013"/>
          <p14:tracePt t="9739" x="6513513" y="3517900"/>
          <p14:tracePt t="9747" x="6497638" y="3513138"/>
          <p14:tracePt t="9755" x="6483350" y="3513138"/>
          <p14:tracePt t="9762" x="6462713" y="3503613"/>
          <p14:tracePt t="9769" x="6457950" y="3503613"/>
          <p14:tracePt t="9776" x="6453188" y="3503613"/>
          <p14:tracePt t="9783" x="6443663" y="3503613"/>
          <p14:tracePt t="9792" x="6443663" y="3498850"/>
          <p14:tracePt t="9799" x="6438900" y="3498850"/>
          <p14:tracePt t="9844" x="6434138" y="3498850"/>
          <p14:tracePt t="9942" x="6434138" y="3494088"/>
          <p14:tracePt t="9950" x="6434138" y="3489325"/>
          <p14:tracePt t="9957" x="6434138" y="3482975"/>
          <p14:tracePt t="9964" x="6429375" y="3473450"/>
          <p14:tracePt t="9979" x="6429375" y="3468688"/>
          <p14:tracePt t="9988" x="6423025" y="3468688"/>
          <p14:tracePt t="9994" x="6423025" y="3463925"/>
          <p14:tracePt t="10003" x="6418263" y="3463925"/>
          <p14:tracePt t="10009" x="6413500" y="3459163"/>
          <p14:tracePt t="10017" x="6413500" y="3454400"/>
          <p14:tracePt t="10024" x="6403975" y="3449638"/>
          <p14:tracePt t="10032" x="6394450" y="3443288"/>
          <p14:tracePt t="10047" x="6388100" y="3433763"/>
          <p14:tracePt t="10055" x="6383338" y="3433763"/>
          <p14:tracePt t="10062" x="6383338" y="3429000"/>
          <p14:tracePt t="10070" x="6378575" y="3429000"/>
          <p14:tracePt t="10099" x="6369050" y="3429000"/>
          <p14:tracePt t="10107" x="6369050" y="3424238"/>
          <p14:tracePt t="10115" x="6364288" y="3424238"/>
          <p14:tracePt t="10137" x="6359525" y="3419475"/>
          <p14:tracePt t="10145" x="6354763" y="3414713"/>
          <p14:tracePt t="10154" x="6348413" y="3414713"/>
          <p14:tracePt t="10160" x="6334125" y="3408363"/>
          <p14:tracePt t="10174" x="6329363" y="3408363"/>
          <p14:tracePt t="10182" x="6308725" y="3398838"/>
          <p14:tracePt t="10189" x="6294438" y="3384550"/>
          <p14:tracePt t="10197" x="6275388" y="3379788"/>
          <p14:tracePt t="10205" x="6254750" y="3375025"/>
          <p14:tracePt t="10212" x="6219825" y="3354388"/>
          <p14:tracePt t="10221" x="6210300" y="3349625"/>
          <p14:tracePt t="10227" x="6184900" y="3344863"/>
          <p14:tracePt t="10235" x="6156325" y="3324225"/>
          <p14:tracePt t="10242" x="6140450" y="3324225"/>
          <p14:tracePt t="10249" x="6121400" y="3319463"/>
          <p14:tracePt t="10257" x="6105525" y="3319463"/>
          <p14:tracePt t="10264" x="6096000" y="3309938"/>
          <p14:tracePt t="10272" x="6081713" y="3305175"/>
          <p14:tracePt t="10279" x="6075363" y="3305175"/>
          <p14:tracePt t="10288" x="6070600" y="3305175"/>
          <p14:tracePt t="10294" x="6061075" y="3305175"/>
          <p14:tracePt t="10303" x="6061075" y="3300413"/>
          <p14:tracePt t="10332" x="6056313" y="3300413"/>
          <p14:tracePt t="10369" x="6051550" y="3300413"/>
          <p14:tracePt t="10392" x="6046788" y="3300413"/>
          <p14:tracePt t="10400" x="6042025" y="3295650"/>
          <p14:tracePt t="10407" x="6035675" y="3295650"/>
          <p14:tracePt t="10415" x="6030913" y="3289300"/>
          <p14:tracePt t="10422" x="6011863" y="3279775"/>
          <p14:tracePt t="10429" x="5981700" y="3275013"/>
          <p14:tracePt t="10438" x="5956300" y="3265488"/>
          <p14:tracePt t="10444" x="5907088" y="3260725"/>
          <p14:tracePt t="10453" x="5848350" y="3240088"/>
          <p14:tracePt t="10459" x="5792788" y="3230563"/>
          <p14:tracePt t="10466" x="5773738" y="3225800"/>
          <p14:tracePt t="10474" x="5718175" y="3216275"/>
          <p14:tracePt t="10482" x="5689600" y="3205163"/>
          <p14:tracePt t="10490" x="5668963" y="3205163"/>
          <p14:tracePt t="10498" x="5629275" y="3200400"/>
          <p14:tracePt t="10506" x="5614988" y="3200400"/>
          <p14:tracePt t="10511" x="5594350" y="3200400"/>
          <p14:tracePt t="10518" x="5575300" y="3200400"/>
          <p14:tracePt t="10527" x="5549900" y="3190875"/>
          <p14:tracePt t="10535" x="5540375" y="3190875"/>
          <p14:tracePt t="10777" x="5540375" y="3186113"/>
          <p14:tracePt t="10782" x="5540375" y="3176588"/>
          <p14:tracePt t="10790" x="5540375" y="3165475"/>
          <p14:tracePt t="10797" x="5540375" y="3155950"/>
          <p14:tracePt t="10805" x="5540375" y="3141663"/>
          <p14:tracePt t="10811" x="5540375" y="3136900"/>
          <p14:tracePt t="10819" x="5540375" y="3130550"/>
          <p14:tracePt t="10834" x="5540375" y="3125788"/>
          <p14:tracePt t="10864" x="5540375" y="3121025"/>
          <p14:tracePt t="11270" x="5549900" y="3121025"/>
          <p14:tracePt t="11277" x="5580063" y="3121025"/>
          <p14:tracePt t="11285" x="5610225" y="3121025"/>
          <p14:tracePt t="11295" x="5624513" y="3121025"/>
          <p14:tracePt t="11300" x="5643563" y="3111500"/>
          <p14:tracePt t="11307" x="5683250" y="3111500"/>
          <p14:tracePt t="11315" x="5699125" y="3111500"/>
          <p14:tracePt t="11322" x="5729288" y="3111500"/>
          <p14:tracePt t="11329" x="5748338" y="3111500"/>
          <p14:tracePt t="11338" x="5762625" y="3106738"/>
          <p14:tracePt t="11344" x="5773738" y="3106738"/>
          <p14:tracePt t="11355" x="5788025" y="3106738"/>
          <p14:tracePt t="11359" x="5792788" y="3106738"/>
          <p14:tracePt t="11367" x="5797550" y="3106738"/>
          <p14:tracePt t="11373" x="5803900" y="3106738"/>
          <p14:tracePt t="11390" x="5808663" y="3106738"/>
          <p14:tracePt t="11443" x="5813425" y="3106738"/>
          <p14:tracePt t="11449" x="5822950" y="3106738"/>
          <p14:tracePt t="11457" x="5832475" y="3106738"/>
          <p14:tracePt t="11464" x="5837238" y="3106738"/>
          <p14:tracePt t="11472" x="5853113" y="3106738"/>
          <p14:tracePt t="11480" x="5862638" y="3106738"/>
          <p14:tracePt t="11488" x="5876925" y="3106738"/>
          <p14:tracePt t="11494" x="5888038" y="3106738"/>
          <p14:tracePt t="11500" x="5902325" y="3106738"/>
          <p14:tracePt t="11509" x="5907088" y="3106738"/>
          <p14:tracePt t="11517" x="5911850" y="3106738"/>
          <p14:tracePt t="11524" x="5916613" y="3106738"/>
          <p14:tracePt t="11599" x="5922963" y="3106738"/>
          <p14:tracePt t="11614" x="5927725" y="3106738"/>
          <p14:tracePt t="11625" x="5937250" y="3106738"/>
          <p14:tracePt t="11629" x="5942013" y="3106738"/>
          <p14:tracePt t="11638" x="5962650" y="3106738"/>
          <p14:tracePt t="11644" x="5981700" y="3106738"/>
          <p14:tracePt t="11655" x="5995988" y="3116263"/>
          <p14:tracePt t="11659" x="6035675" y="3121025"/>
          <p14:tracePt t="11667" x="6065838" y="3121025"/>
          <p14:tracePt t="11674" x="6086475" y="3121025"/>
          <p14:tracePt t="11682" x="6100763" y="3121025"/>
          <p14:tracePt t="11690" x="6121400" y="3130550"/>
          <p14:tracePt t="11697" x="6126163" y="3130550"/>
          <p14:tracePt t="11706" x="6130925" y="3130550"/>
          <p14:tracePt t="11712" x="6145213" y="3130550"/>
          <p14:tracePt t="11720" x="6149975" y="3130550"/>
          <p14:tracePt t="11735" x="6156325" y="3130550"/>
          <p14:tracePt t="11749" x="6161088" y="3130550"/>
          <p14:tracePt t="11757" x="6165850" y="3136900"/>
          <p14:tracePt t="11764" x="6170613" y="3136900"/>
          <p14:tracePt t="11773" x="6180138" y="3136900"/>
          <p14:tracePt t="11779" x="6184900" y="3136900"/>
          <p14:tracePt t="11788" x="6189663" y="3141663"/>
          <p14:tracePt t="11795" x="6200775" y="3141663"/>
          <p14:tracePt t="11802" x="6205538" y="3141663"/>
          <p14:tracePt t="11809" x="6215063" y="3141663"/>
          <p14:tracePt t="11817" x="6219825" y="3146425"/>
          <p14:tracePt t="11824" x="6224588" y="3151188"/>
          <p14:tracePt t="11831" x="6229350" y="3151188"/>
          <p14:tracePt t="11841" x="6240463" y="3160713"/>
          <p14:tracePt t="11846" x="6249988" y="3160713"/>
          <p14:tracePt t="11856" x="6284913" y="3165475"/>
          <p14:tracePt t="11862" x="6315075" y="3181350"/>
          <p14:tracePt t="11873" x="6329363" y="3181350"/>
          <p14:tracePt t="11877" x="6359525" y="3195638"/>
          <p14:tracePt t="11884" x="6383338" y="3205163"/>
          <p14:tracePt t="11892" x="6394450" y="3209925"/>
          <p14:tracePt t="11900" x="6418263" y="3221038"/>
          <p14:tracePt t="11907" x="6438900" y="3225800"/>
          <p14:tracePt t="11915" x="6453188" y="3235325"/>
          <p14:tracePt t="11925" x="6473825" y="3240088"/>
          <p14:tracePt t="11929" x="6497638" y="3244850"/>
          <p14:tracePt t="11936" x="6502400" y="3244850"/>
          <p14:tracePt t="11957" x="6527800" y="3255963"/>
          <p14:tracePt t="11959" x="6532563" y="3260725"/>
          <p14:tracePt t="11967" x="6537325" y="3260725"/>
          <p14:tracePt t="11975" x="6542088" y="3260725"/>
          <p14:tracePt t="11982" x="6548438" y="3265488"/>
          <p14:tracePt t="11990" x="6557963" y="3265488"/>
          <p14:tracePt t="11997" x="6557963" y="3270250"/>
          <p14:tracePt t="12005" x="6562725" y="3270250"/>
          <p14:tracePt t="12012" x="6567488" y="3270250"/>
          <p14:tracePt t="12022" x="6577013" y="3275013"/>
          <p14:tracePt t="12027" x="6588125" y="3284538"/>
          <p14:tracePt t="12034" x="6592888" y="3284538"/>
          <p14:tracePt t="12042" x="6602413" y="3284538"/>
          <p14:tracePt t="12049" x="6607175" y="3289300"/>
          <p14:tracePt t="12057" x="6611938" y="3289300"/>
          <p14:tracePt t="12064" x="6621463" y="3289300"/>
          <p14:tracePt t="12072" x="6627813" y="3295650"/>
          <p14:tracePt t="12079" x="6637338" y="3295650"/>
          <p14:tracePt t="12094" x="6642100" y="3295650"/>
          <p14:tracePt t="12101" x="6646863" y="3300413"/>
          <p14:tracePt t="12108" x="6651625" y="3300413"/>
          <p14:tracePt t="12116" x="6661150" y="3300413"/>
          <p14:tracePt t="12131" x="6667500" y="3305175"/>
          <p14:tracePt t="12140" x="6677025" y="3305175"/>
          <p14:tracePt t="12147" x="6681788" y="3305175"/>
          <p14:tracePt t="12154" x="6686550" y="3309938"/>
          <p14:tracePt t="12162" x="6700838" y="3309938"/>
          <p14:tracePt t="12171" x="6716713" y="3319463"/>
          <p14:tracePt t="12177" x="6721475" y="3319463"/>
          <p14:tracePt t="12184" x="6731000" y="3324225"/>
          <p14:tracePt t="12192" x="6746875" y="3328988"/>
          <p14:tracePt t="12223" x="6746875" y="3335338"/>
          <p14:tracePt t="12350" x="6742113" y="3335338"/>
          <p14:tracePt t="12356" x="6696075" y="3344863"/>
          <p14:tracePt t="12364" x="6677025" y="3344863"/>
          <p14:tracePt t="12374" x="6646863" y="3354388"/>
          <p14:tracePt t="12379" x="6607175" y="3354388"/>
          <p14:tracePt t="12388" x="6562725" y="3359150"/>
          <p14:tracePt t="12394" x="6508750" y="3359150"/>
          <p14:tracePt t="12402" x="6429375" y="3368675"/>
          <p14:tracePt t="12409" x="6383338" y="3379788"/>
          <p14:tracePt t="12417" x="6303963" y="3389313"/>
          <p14:tracePt t="12424" x="6235700" y="3398838"/>
          <p14:tracePt t="12432" x="6215063" y="3398838"/>
          <p14:tracePt t="12440" x="6165850" y="3398838"/>
          <p14:tracePt t="12447" x="6135688" y="3398838"/>
          <p14:tracePt t="12456" x="6121400" y="3398838"/>
          <p14:tracePt t="12462" x="6110288" y="3398838"/>
          <p14:tracePt t="12471" x="6100763" y="3398838"/>
          <p14:tracePt t="12477" x="6091238" y="3398838"/>
          <p14:tracePt t="12485" x="6075363" y="3398838"/>
          <p14:tracePt t="12492" x="6070600" y="3398838"/>
          <p14:tracePt t="12499" x="6051550" y="3398838"/>
          <p14:tracePt t="12507" x="6042025" y="3398838"/>
          <p14:tracePt t="12514" x="6035675" y="3398838"/>
          <p14:tracePt t="12523" x="6021388" y="3398838"/>
          <p14:tracePt t="12529" x="6016625" y="3398838"/>
          <p14:tracePt t="12537" x="6007100" y="3398838"/>
          <p14:tracePt t="12544" x="5991225" y="3398838"/>
          <p14:tracePt t="12552" x="5981700" y="3398838"/>
          <p14:tracePt t="12559" x="5976938" y="3398838"/>
          <p14:tracePt t="12567" x="5967413" y="3398838"/>
          <p14:tracePt t="12575" x="5962650" y="3398838"/>
          <p14:tracePt t="12581" x="5951538" y="3398838"/>
          <p14:tracePt t="12589" x="5946775" y="3398838"/>
          <p14:tracePt t="12596" x="5942013" y="3398838"/>
          <p14:tracePt t="12605" x="5932488" y="3398838"/>
          <p14:tracePt t="12612" x="5927725" y="3398838"/>
          <p14:tracePt t="12627" x="5907088" y="3398838"/>
          <p14:tracePt t="12634" x="5902325" y="3398838"/>
          <p14:tracePt t="12642" x="5892800" y="3398838"/>
          <p14:tracePt t="12649" x="5888038" y="3394075"/>
          <p14:tracePt t="12657" x="5867400" y="3384550"/>
          <p14:tracePt t="12664" x="5843588" y="3379788"/>
          <p14:tracePt t="12673" x="5832475" y="3375025"/>
          <p14:tracePt t="12679" x="5797550" y="3354388"/>
          <p14:tracePt t="12688" x="5768975" y="3349625"/>
          <p14:tracePt t="12694" x="5753100" y="3340100"/>
          <p14:tracePt t="12702" x="5713413" y="3335338"/>
          <p14:tracePt t="12709" x="5699125" y="3324225"/>
          <p14:tracePt t="12719" x="5689600" y="3319463"/>
          <p14:tracePt t="12733" x="5678488" y="3319463"/>
          <p14:tracePt t="12740" x="5678488" y="3314700"/>
          <p14:tracePt t="12755" x="5673725" y="3314700"/>
          <p14:tracePt t="13002" x="5673725" y="3309938"/>
          <p14:tracePt t="13011" x="5683250" y="3295650"/>
          <p14:tracePt t="13017" x="5699125" y="3279775"/>
          <p14:tracePt t="13026" x="5708650" y="3270250"/>
          <p14:tracePt t="13032" x="5718175" y="3270250"/>
          <p14:tracePt t="13043" x="5738813" y="3249613"/>
          <p14:tracePt t="13047" x="5757863" y="3240088"/>
          <p14:tracePt t="13055" x="5762625" y="3235325"/>
          <p14:tracePt t="13062" x="5778500" y="3230563"/>
          <p14:tracePt t="13070" x="5783263" y="3230563"/>
          <p14:tracePt t="13137" x="5788025" y="3230563"/>
          <p14:tracePt t="13144" x="5792788" y="3235325"/>
          <p14:tracePt t="13152" x="5797550" y="3235325"/>
          <p14:tracePt t="13159" x="5803900" y="3240088"/>
          <p14:tracePt t="13167" x="5813425" y="3244850"/>
          <p14:tracePt t="13175" x="5822950" y="3260725"/>
          <p14:tracePt t="13182" x="5822950" y="3265488"/>
          <p14:tracePt t="13190" x="5837238" y="3270250"/>
          <p14:tracePt t="13197" x="5843588" y="3279775"/>
          <p14:tracePt t="13205" x="5848350" y="3284538"/>
          <p14:tracePt t="13224" x="5853113" y="3289300"/>
          <p14:tracePt t="13226" x="5853113" y="3295650"/>
          <p14:tracePt t="13234" x="5857875" y="3295650"/>
          <p14:tracePt t="13242" x="5857875" y="3300413"/>
          <p14:tracePt t="13249" x="5862638" y="3300413"/>
          <p14:tracePt t="13257" x="5862638" y="3305175"/>
          <p14:tracePt t="13264" x="5867400" y="3309938"/>
          <p14:tracePt t="13279" x="5876925" y="3319463"/>
          <p14:tracePt t="13294" x="5883275" y="3324225"/>
          <p14:tracePt t="13302" x="5883275" y="3328988"/>
          <p14:tracePt t="13309" x="5888038" y="3328988"/>
          <p14:tracePt t="13317" x="5892800" y="3335338"/>
          <p14:tracePt t="13325" x="5892800" y="3340100"/>
          <p14:tracePt t="13332" x="5897563" y="3340100"/>
          <p14:tracePt t="13340" x="5897563" y="3344863"/>
          <p14:tracePt t="13347" x="5902325" y="3349625"/>
          <p14:tracePt t="13358" x="5907088" y="3354388"/>
          <p14:tracePt t="13362" x="5922963" y="3354388"/>
          <p14:tracePt t="13370" x="5927725" y="3363913"/>
          <p14:tracePt t="13375" x="5932488" y="3363913"/>
          <p14:tracePt t="13392" x="5937250" y="3363913"/>
          <p14:tracePt t="13400" x="5942013" y="3368675"/>
          <p14:tracePt t="13415" x="5951538" y="3368675"/>
          <p14:tracePt t="13430" x="5956300" y="3368675"/>
          <p14:tracePt t="13444" x="5962650" y="3368675"/>
          <p14:tracePt t="13451" x="5967413" y="3368675"/>
          <p14:tracePt t="13459" x="5976938" y="3368675"/>
          <p14:tracePt t="13467" x="5986463" y="3368675"/>
          <p14:tracePt t="13475" x="5995988" y="3368675"/>
          <p14:tracePt t="13482" x="6016625" y="3368675"/>
          <p14:tracePt t="13490" x="6030913" y="3368675"/>
          <p14:tracePt t="13497" x="6042025" y="3368675"/>
          <p14:tracePt t="13505" x="6065838" y="3368675"/>
          <p14:tracePt t="13514" x="6075363" y="3368675"/>
          <p14:tracePt t="13519" x="6081713" y="3368675"/>
          <p14:tracePt t="13527" x="6096000" y="3368675"/>
          <p14:tracePt t="13534" x="6105525" y="3368675"/>
          <p14:tracePt t="13542" x="6110288" y="3368675"/>
          <p14:tracePt t="13550" x="6126163" y="3368675"/>
          <p14:tracePt t="13567" x="6145213" y="3368675"/>
          <p14:tracePt t="13574" x="6156325" y="3368675"/>
          <p14:tracePt t="13579" x="6165850" y="3368675"/>
          <p14:tracePt t="13590" x="6175375" y="3368675"/>
          <p14:tracePt t="13594" x="6180138" y="3368675"/>
          <p14:tracePt t="13602" x="6184900" y="3368675"/>
          <p14:tracePt t="13609" x="6196013" y="3368675"/>
          <p14:tracePt t="13617" x="6210300" y="3368675"/>
          <p14:tracePt t="13625" x="6219825" y="3368675"/>
          <p14:tracePt t="13632" x="6229350" y="3375025"/>
          <p14:tracePt t="13641" x="6240463" y="3375025"/>
          <p14:tracePt t="13647" x="6254750" y="3379788"/>
          <p14:tracePt t="13655" x="6275388" y="3389313"/>
          <p14:tracePt t="13662" x="6280150" y="3389313"/>
          <p14:tracePt t="13669" x="6294438" y="3394075"/>
          <p14:tracePt t="13677" x="6303963" y="3398838"/>
          <p14:tracePt t="13684" x="6315075" y="3398838"/>
          <p14:tracePt t="13692" x="6334125" y="3408363"/>
          <p14:tracePt t="13699" x="6343650" y="3408363"/>
          <p14:tracePt t="13708" x="6359525" y="3414713"/>
          <p14:tracePt t="13714" x="6373813" y="3419475"/>
          <p14:tracePt t="13722" x="6394450" y="3429000"/>
          <p14:tracePt t="13729" x="6413500" y="3433763"/>
          <p14:tracePt t="13739" x="6438900" y="3433763"/>
          <p14:tracePt t="13744" x="6443663" y="3433763"/>
          <p14:tracePt t="13752" x="6443663" y="3438525"/>
          <p14:tracePt t="13759" x="6448425" y="3438525"/>
          <p14:tracePt t="13767" x="6453188" y="3449638"/>
          <p14:tracePt t="13789" x="6457950" y="3449638"/>
          <p14:tracePt t="13812" x="6462713" y="3449638"/>
          <p14:tracePt t="13834" x="6469063" y="3449638"/>
          <p14:tracePt t="13842" x="6478588" y="3449638"/>
          <p14:tracePt t="13850" x="6483350" y="3449638"/>
          <p14:tracePt t="13860" x="6488113" y="3454400"/>
          <p14:tracePt t="13863" x="6492875" y="3454400"/>
          <p14:tracePt t="13872" x="6497638" y="3454400"/>
          <p14:tracePt t="13879" x="6502400" y="3454400"/>
          <p14:tracePt t="13889" x="6508750" y="3454400"/>
          <p14:tracePt t="13894" x="6523038" y="3459163"/>
          <p14:tracePt t="13902" x="6527800" y="3459163"/>
          <p14:tracePt t="13909" x="6532563" y="3463925"/>
          <p14:tracePt t="13917" x="6537325" y="3463925"/>
          <p14:tracePt t="13925" x="6542088" y="3463925"/>
          <p14:tracePt t="13932" x="6557963" y="3463925"/>
          <p14:tracePt t="13941" x="6572250" y="3468688"/>
          <p14:tracePt t="13947" x="6577013" y="3468688"/>
          <p14:tracePt t="13956" x="6588125" y="3478213"/>
          <p14:tracePt t="13962" x="6616700" y="3482975"/>
          <p14:tracePt t="13969" x="6632575" y="3482975"/>
          <p14:tracePt t="13977" x="6651625" y="3494088"/>
          <p14:tracePt t="13984" x="6667500" y="3498850"/>
          <p14:tracePt t="13992" x="6686550" y="3508375"/>
          <p14:tracePt t="13999" x="6700838" y="3508375"/>
          <p14:tracePt t="14007" x="6721475" y="3513138"/>
          <p14:tracePt t="14014" x="6746875" y="3529013"/>
          <p14:tracePt t="14023" x="6751638" y="3529013"/>
          <p14:tracePt t="14029" x="6765925" y="3533775"/>
          <p14:tracePt t="14037" x="6775450" y="3543300"/>
          <p14:tracePt t="14044" x="6781800" y="3543300"/>
          <p14:tracePt t="14051" x="6781800" y="3548063"/>
          <p14:tracePt t="14058" x="6796088" y="3548063"/>
          <p14:tracePt t="14066" x="6800850" y="3552825"/>
          <p14:tracePt t="14075" x="6810375" y="3557588"/>
          <p14:tracePt t="14082" x="6835775" y="3568700"/>
          <p14:tracePt t="14091" x="6840538" y="3573463"/>
          <p14:tracePt t="14097" x="6861175" y="3582988"/>
          <p14:tracePt t="14106" x="6880225" y="3592513"/>
          <p14:tracePt t="14112" x="6905625" y="3608388"/>
          <p14:tracePt t="14119" x="6910388" y="3613150"/>
          <p14:tracePt t="14127" x="6934200" y="3617913"/>
          <p14:tracePt t="14134" x="6950075" y="3627438"/>
          <p14:tracePt t="14142" x="6964363" y="3632200"/>
          <p14:tracePt t="14150" x="6985000" y="3648075"/>
          <p14:tracePt t="14157" x="7008813" y="3657600"/>
          <p14:tracePt t="14164" x="7019925" y="3662363"/>
          <p14:tracePt t="14174" x="7043738" y="3667125"/>
          <p14:tracePt t="14179" x="7064375" y="3676650"/>
          <p14:tracePt t="14188" x="7078663" y="3681413"/>
          <p14:tracePt t="14194" x="7094538" y="3692525"/>
          <p14:tracePt t="14202" x="7113588" y="3697288"/>
          <p14:tracePt t="14209" x="7118350" y="3697288"/>
          <p14:tracePt t="14217" x="7134225" y="3702050"/>
          <p14:tracePt t="14240" x="7167563" y="3716338"/>
          <p14:tracePt t="14247" x="7183438" y="3721100"/>
          <p14:tracePt t="14256" x="7197725" y="3721100"/>
          <p14:tracePt t="14262" x="7218363" y="3732213"/>
          <p14:tracePt t="14269" x="7246938" y="3732213"/>
          <p14:tracePt t="14277" x="7272338" y="3736975"/>
          <p14:tracePt t="14284" x="7281863" y="3736975"/>
          <p14:tracePt t="14292" x="7312025" y="3736975"/>
          <p14:tracePt t="14299" x="7327900" y="3746500"/>
          <p14:tracePt t="14309" x="7346950" y="3746500"/>
          <p14:tracePt t="14315" x="7361238" y="3746500"/>
          <p14:tracePt t="14323" x="7381875" y="3746500"/>
          <p14:tracePt t="14330" x="7396163" y="3746500"/>
          <p14:tracePt t="14337" x="7416800" y="3746500"/>
          <p14:tracePt t="14345" x="7426325" y="3746500"/>
          <p14:tracePt t="14352" x="7431088" y="3746500"/>
          <p14:tracePt t="14359" x="7446963" y="3746500"/>
          <p14:tracePt t="14367" x="7466013" y="3746500"/>
          <p14:tracePt t="14375" x="7470775" y="3746500"/>
          <p14:tracePt t="14382" x="7475538" y="3746500"/>
          <p14:tracePt t="14391" x="7491413" y="3741738"/>
          <p14:tracePt t="14397" x="7500938" y="3741738"/>
          <p14:tracePt t="14408" x="7510463" y="3741738"/>
          <p14:tracePt t="14412" x="7515225" y="3741738"/>
          <p14:tracePt t="14419" x="7540625" y="3736975"/>
          <p14:tracePt t="14427" x="7545388" y="3736975"/>
          <p14:tracePt t="14434" x="7559675" y="3736975"/>
          <p14:tracePt t="14442" x="7566025" y="3736975"/>
          <p14:tracePt t="14457" x="7570788" y="3736975"/>
          <p14:tracePt t="14479" x="7575550" y="3736975"/>
          <p14:tracePt t="14502" x="7580313" y="3736975"/>
          <p14:tracePt t="14509" x="7585075" y="3736975"/>
          <p14:tracePt t="14525" x="7594600" y="3736975"/>
          <p14:tracePt t="14532" x="7599363" y="3736975"/>
          <p14:tracePt t="14542" x="7605713" y="3736975"/>
          <p14:tracePt t="14547" x="7610475" y="3736975"/>
          <p14:tracePt t="14560" x="7615238" y="3736975"/>
          <p14:tracePt t="14569" x="7620000" y="3736975"/>
          <p14:tracePt t="14585" x="7624763" y="3736975"/>
          <p14:tracePt t="14607" x="7629525" y="3736975"/>
          <p14:tracePt t="14614" x="7640638" y="3736975"/>
          <p14:tracePt t="14625" x="7645400" y="3736975"/>
          <p14:tracePt t="14637" x="7650163" y="3736975"/>
          <p14:tracePt t="14652" x="7654925" y="3736975"/>
          <p14:tracePt t="14675" x="7659688" y="3736975"/>
          <p14:tracePt t="14727" x="7664450" y="3736975"/>
          <p14:tracePt t="14817" x="7650163" y="3751263"/>
          <p14:tracePt t="14825" x="7640638" y="3751263"/>
          <p14:tracePt t="14832" x="7594600" y="3767138"/>
          <p14:tracePt t="14841" x="7540625" y="3786188"/>
          <p14:tracePt t="14847" x="7526338" y="3800475"/>
          <p14:tracePt t="14856" x="7451725" y="3825875"/>
          <p14:tracePt t="14862" x="7381875" y="3860800"/>
          <p14:tracePt t="14869" x="7351713" y="3865563"/>
          <p14:tracePt t="14877" x="7267575" y="3895725"/>
          <p14:tracePt t="14884" x="7183438" y="3930650"/>
          <p14:tracePt t="14892" x="7148513" y="3944938"/>
          <p14:tracePt t="14899" x="7108825" y="3954463"/>
          <p14:tracePt t="14909" x="7038975" y="3975100"/>
          <p14:tracePt t="14914" x="7015163" y="3979863"/>
          <p14:tracePt t="14923" x="6994525" y="3994150"/>
          <p14:tracePt t="14939" x="6934200" y="4005263"/>
          <p14:tracePt t="14944" x="6924675" y="4005263"/>
          <p14:tracePt t="14952" x="6924675" y="4010025"/>
          <p14:tracePt t="14969" x="6919913" y="4010025"/>
          <p14:tracePt t="14975" x="6919913" y="4014788"/>
          <p14:tracePt t="14982" x="6915150" y="4014788"/>
          <p14:tracePt t="14990" x="6910388" y="4019550"/>
          <p14:tracePt t="14997" x="6900863" y="4019550"/>
          <p14:tracePt t="15012" x="6894513" y="4024313"/>
          <p14:tracePt t="15019" x="6884988" y="4033838"/>
          <p14:tracePt t="15027" x="6870700" y="4038600"/>
          <p14:tracePt t="15034" x="6865938" y="4044950"/>
          <p14:tracePt t="15042" x="6861175" y="4044950"/>
          <p14:tracePt t="15049" x="6840538" y="4054475"/>
          <p14:tracePt t="15060" x="6821488" y="4054475"/>
          <p14:tracePt t="15064" x="6810375" y="4054475"/>
          <p14:tracePt t="15075" x="6800850" y="4059238"/>
          <p14:tracePt t="15079" x="6781800" y="4059238"/>
          <p14:tracePt t="15087" x="6765925" y="4059238"/>
          <p14:tracePt t="15094" x="6756400" y="4059238"/>
          <p14:tracePt t="15102" x="6726238" y="4059238"/>
          <p14:tracePt t="15110" x="6716713" y="4059238"/>
          <p14:tracePt t="15117" x="6691313" y="4059238"/>
          <p14:tracePt t="15125" x="6672263" y="4054475"/>
          <p14:tracePt t="15132" x="6642100" y="4049713"/>
          <p14:tracePt t="15139" x="6607175" y="4038600"/>
          <p14:tracePt t="15147" x="6562725" y="4024313"/>
          <p14:tracePt t="15156" x="6542088" y="4014788"/>
          <p14:tracePt t="15162" x="6488113" y="3989388"/>
          <p14:tracePt t="15170" x="6457950" y="3975100"/>
          <p14:tracePt t="15177" x="6413500" y="3965575"/>
          <p14:tracePt t="15188" x="6369050" y="3944938"/>
          <p14:tracePt t="15193" x="6324600" y="3930650"/>
          <p14:tracePt t="15199" x="6264275" y="3910013"/>
          <p14:tracePt t="15209" x="6245225" y="3900488"/>
          <p14:tracePt t="15214" x="6205538" y="3895725"/>
          <p14:tracePt t="15223" x="6161088" y="3875088"/>
          <p14:tracePt t="15229" x="6145213" y="3870325"/>
          <p14:tracePt t="15236" x="6126163" y="3870325"/>
          <p14:tracePt t="15244" x="6110288" y="3860800"/>
          <p14:tracePt t="15252" x="6096000" y="3860800"/>
          <p14:tracePt t="15259" x="6075363" y="3860800"/>
          <p14:tracePt t="15267" x="6070600" y="3860800"/>
          <p14:tracePt t="15297" x="6065838" y="3860800"/>
          <p14:tracePt t="15307" x="6061075" y="3860800"/>
          <p14:tracePt t="15311" x="6056313" y="3860800"/>
          <p14:tracePt t="15319" x="6042025" y="3860800"/>
          <p14:tracePt t="15327" x="6035675" y="3860800"/>
          <p14:tracePt t="15334" x="6026150" y="3860800"/>
          <p14:tracePt t="15342" x="6002338" y="3860800"/>
          <p14:tracePt t="15349" x="5995988" y="3860800"/>
          <p14:tracePt t="15357" x="5976938" y="3860800"/>
          <p14:tracePt t="15364" x="5946775" y="3860800"/>
          <p14:tracePt t="15376" x="5927725" y="3860800"/>
          <p14:tracePt t="15379" x="5916613" y="3860800"/>
          <p14:tracePt t="15389" x="5888038" y="3860800"/>
          <p14:tracePt t="15394" x="5862638" y="3860800"/>
          <p14:tracePt t="15402" x="5853113" y="3860800"/>
          <p14:tracePt t="15410" x="5832475" y="3860800"/>
          <p14:tracePt t="15417" x="5808663" y="3860800"/>
          <p14:tracePt t="15425" x="5797550" y="3860800"/>
          <p14:tracePt t="15432" x="5792788" y="3860800"/>
          <p14:tracePt t="15440" x="5778500" y="3860800"/>
          <p14:tracePt t="15447" x="5773738" y="3860800"/>
          <p14:tracePt t="15455" x="5762625" y="3860800"/>
          <p14:tracePt t="15462" x="5748338" y="3860800"/>
          <p14:tracePt t="15469" x="5734050" y="3860800"/>
          <p14:tracePt t="15477" x="5729288" y="3860800"/>
          <p14:tracePt t="15484" x="5708650" y="3860800"/>
          <p14:tracePt t="15492" x="5699125" y="3856038"/>
          <p14:tracePt t="15499" x="5694363" y="3856038"/>
          <p14:tracePt t="15509" x="5673725" y="3851275"/>
          <p14:tracePt t="15513" x="5659438" y="3851275"/>
          <p14:tracePt t="15524" x="5659438" y="3840163"/>
          <p14:tracePt t="15529" x="5654675" y="3840163"/>
          <p14:tracePt t="15537" x="5649913" y="3835400"/>
          <p14:tracePt t="15544" x="5643563" y="3830638"/>
          <p14:tracePt t="15552" x="5629275" y="3821113"/>
          <p14:tracePt t="15561" x="5624513" y="3811588"/>
          <p14:tracePt t="15565" x="5619750" y="3806825"/>
          <p14:tracePt t="15577" x="5614988" y="3800475"/>
          <p14:tracePt t="15582" x="5603875" y="3790950"/>
          <p14:tracePt t="15591" x="5603875" y="3786188"/>
          <p14:tracePt t="15605" x="5599113" y="3776663"/>
          <p14:tracePt t="15747" x="5599113" y="3781425"/>
          <p14:tracePt t="15755" x="5610225" y="3781425"/>
          <p14:tracePt t="15769" x="5619750" y="3790950"/>
          <p14:tracePt t="15777" x="5624513" y="3795713"/>
          <p14:tracePt t="15784" x="5629275" y="3795713"/>
          <p14:tracePt t="15793" x="5638800" y="3800475"/>
          <p14:tracePt t="15799" x="5643563" y="3811588"/>
          <p14:tracePt t="15809" x="5649913" y="3811588"/>
          <p14:tracePt t="15814" x="5654675" y="3816350"/>
          <p14:tracePt t="15824" x="5659438" y="3816350"/>
          <p14:tracePt t="15829" x="5664200" y="3816350"/>
          <p14:tracePt t="15837" x="5664200" y="3821113"/>
          <p14:tracePt t="15844" x="5678488" y="3825875"/>
          <p14:tracePt t="15852" x="5683250" y="3825875"/>
          <p14:tracePt t="15860" x="5694363" y="3825875"/>
          <p14:tracePt t="15867" x="5699125" y="3830638"/>
          <p14:tracePt t="15875" x="5708650" y="3830638"/>
          <p14:tracePt t="15882" x="5718175" y="3835400"/>
          <p14:tracePt t="15890" x="5734050" y="3846513"/>
          <p14:tracePt t="15897" x="5738813" y="3846513"/>
          <p14:tracePt t="15904" x="5748338" y="3846513"/>
          <p14:tracePt t="15912" x="5757863" y="3851275"/>
          <p14:tracePt t="15919" x="5762625" y="3851275"/>
          <p14:tracePt t="15927" x="5768975" y="3851275"/>
          <p14:tracePt t="15934" x="5778500" y="3856038"/>
          <p14:tracePt t="15942" x="5792788" y="3856038"/>
          <p14:tracePt t="15950" x="5792788" y="3860800"/>
          <p14:tracePt t="15958" x="5797550" y="3860800"/>
          <p14:tracePt t="15964" x="5808663" y="3860800"/>
          <p14:tracePt t="15974" x="5822950" y="3860800"/>
          <p14:tracePt t="15981" x="5827713" y="3865563"/>
          <p14:tracePt t="15987" x="5843588" y="3865563"/>
          <p14:tracePt t="15997" x="5853113" y="3865563"/>
          <p14:tracePt t="16002" x="5857875" y="3875088"/>
          <p14:tracePt t="16011" x="5872163" y="3875088"/>
          <p14:tracePt t="16016" x="5876925" y="3879850"/>
          <p14:tracePt t="16024" x="5897563" y="3879850"/>
          <p14:tracePt t="16032" x="5907088" y="3879850"/>
          <p14:tracePt t="16043" x="5911850" y="3879850"/>
          <p14:tracePt t="16047" x="5932488" y="3886200"/>
          <p14:tracePt t="16054" x="5946775" y="3890963"/>
          <p14:tracePt t="16062" x="5962650" y="3900488"/>
          <p14:tracePt t="16070" x="5967413" y="3900488"/>
          <p14:tracePt t="16077" x="5976938" y="3905250"/>
          <p14:tracePt t="16084" x="6002338" y="3905250"/>
          <p14:tracePt t="16092" x="6011863" y="3910013"/>
          <p14:tracePt t="16099" x="6026150" y="3919538"/>
          <p14:tracePt t="16107" x="6046788" y="3919538"/>
          <p14:tracePt t="16114" x="6056313" y="3925888"/>
          <p14:tracePt t="16123" x="6070600" y="3925888"/>
          <p14:tracePt t="16129" x="6096000" y="3930650"/>
          <p14:tracePt t="16137" x="6100763" y="3930650"/>
          <p14:tracePt t="16144" x="6121400" y="3944938"/>
          <p14:tracePt t="16152" x="6149975" y="3954463"/>
          <p14:tracePt t="16160" x="6180138" y="3959225"/>
          <p14:tracePt t="16167" x="6196013" y="3965575"/>
          <p14:tracePt t="16177" x="6210300" y="3975100"/>
          <p14:tracePt t="16183" x="6229350" y="3979863"/>
          <p14:tracePt t="16188" x="6245225" y="3989388"/>
          <p14:tracePt t="16199" x="6275388" y="4005263"/>
          <p14:tracePt t="16204" x="6294438" y="4005263"/>
          <p14:tracePt t="16214" x="6308725" y="4010025"/>
          <p14:tracePt t="16223" x="6334125" y="4019550"/>
          <p14:tracePt t="16226" x="6354763" y="4024313"/>
          <p14:tracePt t="16234" x="6373813" y="4033838"/>
          <p14:tracePt t="16245" x="6399213" y="4049713"/>
          <p14:tracePt t="16249" x="6403975" y="4049713"/>
          <p14:tracePt t="16257" x="6408738" y="4049713"/>
          <p14:tracePt t="16264" x="6413500" y="4049713"/>
          <p14:tracePt t="16273" x="6418263" y="4054475"/>
          <p14:tracePt t="16279" x="6423025" y="4054475"/>
          <p14:tracePt t="16287" x="6434138" y="4054475"/>
          <p14:tracePt t="16294" x="6438900" y="4059238"/>
          <p14:tracePt t="16302" x="6457950" y="4059238"/>
          <p14:tracePt t="16311" x="6462713" y="4064000"/>
          <p14:tracePt t="16317" x="6469063" y="4064000"/>
          <p14:tracePt t="16326" x="6478588" y="4064000"/>
          <p14:tracePt t="16332" x="6492875" y="4068763"/>
          <p14:tracePt t="16340" x="6508750" y="4068763"/>
          <p14:tracePt t="16347" x="6518275" y="4078288"/>
          <p14:tracePt t="16354" x="6532563" y="4078288"/>
          <p14:tracePt t="16362" x="6537325" y="4084638"/>
          <p14:tracePt t="16370" x="6562725" y="4089400"/>
          <p14:tracePt t="16377" x="6572250" y="4094163"/>
          <p14:tracePt t="16384" x="6588125" y="4103688"/>
          <p14:tracePt t="16394" x="6602413" y="4103688"/>
          <p14:tracePt t="16401" x="6616700" y="4108450"/>
          <p14:tracePt t="16408" x="6621463" y="4113213"/>
          <p14:tracePt t="16417" x="6627813" y="4113213"/>
          <p14:tracePt t="16423" x="6637338" y="4119563"/>
          <p14:tracePt t="16432" x="6646863" y="4129088"/>
          <p14:tracePt t="16435" x="6651625" y="4133850"/>
          <p14:tracePt t="16444" x="6656388" y="4133850"/>
          <p14:tracePt t="16452" x="6661150" y="4138613"/>
          <p14:tracePt t="16460" x="6667500" y="4138613"/>
          <p14:tracePt t="16467" x="6672263" y="4143375"/>
          <p14:tracePt t="16476" x="6672263" y="4148138"/>
          <p14:tracePt t="16482" x="6677025" y="4152900"/>
          <p14:tracePt t="16491" x="6691313" y="4159250"/>
          <p14:tracePt t="16497" x="6691313" y="4168775"/>
          <p14:tracePt t="16504" x="6696075" y="4173538"/>
          <p14:tracePt t="16512" x="6711950" y="4192588"/>
          <p14:tracePt t="16520" x="6711950" y="4198938"/>
          <p14:tracePt t="16527" x="6716713" y="4203700"/>
          <p14:tracePt t="16534" x="6716713" y="4208463"/>
          <p14:tracePt t="16544" x="6721475" y="4213225"/>
          <p14:tracePt t="16559" x="6721475" y="4217988"/>
          <p14:tracePt t="16572" x="6726238" y="4217988"/>
          <p14:tracePt t="16579" x="6726238" y="4227513"/>
          <p14:tracePt t="16625" x="6726238" y="4232275"/>
          <p14:tracePt t="16639" x="6731000" y="4232275"/>
          <p14:tracePt t="16647" x="6735763" y="4238625"/>
          <p14:tracePt t="16655" x="6751638" y="4238625"/>
          <p14:tracePt t="16662" x="6770688" y="4238625"/>
          <p14:tracePt t="16669" x="6786563" y="4238625"/>
          <p14:tracePt t="16677" x="6815138" y="4238625"/>
          <p14:tracePt t="16684" x="6845300" y="4243388"/>
          <p14:tracePt t="16692" x="6865938" y="4243388"/>
          <p14:tracePt t="16699" x="6905625" y="4243388"/>
          <p14:tracePt t="16708" x="6945313" y="4243388"/>
          <p14:tracePt t="16714" x="6973888" y="4243388"/>
          <p14:tracePt t="16722" x="7004050" y="4243388"/>
          <p14:tracePt t="16729" x="7034213" y="4243388"/>
          <p14:tracePt t="16737" x="7064375" y="4243388"/>
          <p14:tracePt t="16745" x="7078663" y="4243388"/>
          <p14:tracePt t="16752" x="7108825" y="4243388"/>
          <p14:tracePt t="16760" x="7118350" y="4243388"/>
          <p14:tracePt t="16767" x="7123113" y="4243388"/>
          <p14:tracePt t="16775" x="7134225" y="4243388"/>
          <p14:tracePt t="16793" x="7138988" y="4243388"/>
          <p14:tracePt t="16805" x="7143750" y="4243388"/>
          <p14:tracePt t="16865" x="7148513" y="4243388"/>
          <p14:tracePt t="16887" x="7153275" y="4243388"/>
          <p14:tracePt t="16894" x="7153275" y="4248150"/>
          <p14:tracePt t="16912" x="7158038" y="4248150"/>
          <p14:tracePt t="16924" x="7162800" y="4257675"/>
          <p14:tracePt t="16943" x="7178675" y="4262438"/>
          <p14:tracePt t="16947" x="7183438" y="4267200"/>
          <p14:tracePt t="16954" x="7188200" y="4267200"/>
          <p14:tracePt t="16962" x="7192963" y="4271963"/>
          <p14:tracePt t="16969" x="7197725" y="4278313"/>
          <p14:tracePt t="16977" x="7213600" y="4287838"/>
          <p14:tracePt t="16984" x="7218363" y="4292600"/>
          <p14:tracePt t="16995" x="7223125" y="4292600"/>
          <p14:tracePt t="16999" x="7227888" y="4297363"/>
          <p14:tracePt t="17008" x="7237413" y="4302125"/>
          <p14:tracePt t="17014" x="7242175" y="4306888"/>
          <p14:tracePt t="17023" x="7246938" y="4311650"/>
          <p14:tracePt t="17029" x="7253288" y="4311650"/>
          <p14:tracePt t="17044" x="7262813" y="4327525"/>
          <p14:tracePt t="17052" x="7297738" y="4351338"/>
          <p14:tracePt t="17060" x="7302500" y="4357688"/>
          <p14:tracePt t="17067" x="7321550" y="4371975"/>
          <p14:tracePt t="17077" x="7337425" y="4381500"/>
          <p14:tracePt t="17082" x="7342188" y="4381500"/>
          <p14:tracePt t="17092" x="7346950" y="4386263"/>
          <p14:tracePt t="17097" x="7351713" y="4386263"/>
          <p14:tracePt t="17105" x="7361238" y="4397375"/>
          <p14:tracePt t="17112" x="7367588" y="4397375"/>
          <p14:tracePt t="17119" x="7377113" y="4402138"/>
          <p14:tracePt t="17127" x="7400925" y="4406900"/>
          <p14:tracePt t="17134" x="7407275" y="4411663"/>
          <p14:tracePt t="17142" x="7426325" y="4421188"/>
          <p14:tracePt t="17149" x="7446963" y="4421188"/>
          <p14:tracePt t="17158" x="7451725" y="4421188"/>
          <p14:tracePt t="17164" x="7470775" y="4425950"/>
          <p14:tracePt t="17172" x="7486650" y="4425950"/>
          <p14:tracePt t="17179" x="7491413" y="4425950"/>
          <p14:tracePt t="17187" x="7505700" y="4425950"/>
          <p14:tracePt t="17195" x="7519988" y="4425950"/>
          <p14:tracePt t="17202" x="7526338" y="4425950"/>
          <p14:tracePt t="17210" x="7540625" y="4425950"/>
          <p14:tracePt t="17217" x="7550150" y="4425950"/>
          <p14:tracePt t="17225" x="7570788" y="4425950"/>
          <p14:tracePt t="17232" x="7585075" y="4425950"/>
          <p14:tracePt t="17240" x="7589838" y="4425950"/>
          <p14:tracePt t="17247" x="7605713" y="4425950"/>
          <p14:tracePt t="17254" x="7615238" y="4425950"/>
          <p14:tracePt t="17262" x="7629525" y="4425950"/>
          <p14:tracePt t="17270" x="7680325" y="4425950"/>
          <p14:tracePt t="17278" x="7694613" y="4425950"/>
          <p14:tracePt t="17284" x="7713663" y="4425950"/>
          <p14:tracePt t="17293" x="7729538" y="4416425"/>
          <p14:tracePt t="17299" x="7734300" y="4416425"/>
          <p14:tracePt t="17310" x="7743825" y="4411663"/>
          <p14:tracePt t="17321" x="7748588" y="4411663"/>
          <p14:tracePt t="17328" x="7748588" y="4406900"/>
          <p14:tracePt t="17337" x="7753350" y="4406900"/>
          <p14:tracePt t="17360" x="7764463" y="4406900"/>
          <p14:tracePt t="17382" x="7769225" y="4406900"/>
          <p14:tracePt t="17390" x="7769225" y="4402138"/>
          <p14:tracePt t="17397" x="7773988" y="4397375"/>
          <p14:tracePt t="17412" x="7778750" y="4397375"/>
          <p14:tracePt t="17419" x="7783513" y="4391025"/>
          <p14:tracePt t="17434" x="7788275" y="4391025"/>
          <p14:tracePt t="17443" x="7793038" y="4381500"/>
          <p14:tracePt t="17449" x="7804150" y="4381500"/>
          <p14:tracePt t="17458" x="7804150" y="4376738"/>
          <p14:tracePt t="17465" x="7808913" y="4376738"/>
          <p14:tracePt t="17472" x="7813675" y="4376738"/>
          <p14:tracePt t="17479" x="7818438" y="4371975"/>
          <p14:tracePt t="17487" x="7823200" y="4371975"/>
          <p14:tracePt t="17495" x="7827963" y="4367213"/>
          <p14:tracePt t="17502" x="7843838" y="4362450"/>
          <p14:tracePt t="17513" x="7848600" y="4362450"/>
          <p14:tracePt t="17516" x="7853363" y="4357688"/>
          <p14:tracePt t="17524" x="7858125" y="4357688"/>
          <p14:tracePt t="17542" x="7862888" y="4357688"/>
          <p14:tracePt t="17547" x="7878763" y="4346575"/>
          <p14:tracePt t="17554" x="7883525" y="4341813"/>
          <p14:tracePt t="17562" x="7888288" y="4341813"/>
          <p14:tracePt t="17569" x="7893050" y="4341813"/>
          <p14:tracePt t="17578" x="7897813" y="4337050"/>
          <p14:tracePt t="17585" x="7907338" y="4337050"/>
          <p14:tracePt t="17593" x="7912100" y="4337050"/>
          <p14:tracePt t="17599" x="7923213" y="4332288"/>
          <p14:tracePt t="17610" x="7927975" y="4327525"/>
          <p14:tracePt t="17614" x="7932738" y="4327525"/>
          <p14:tracePt t="17622" x="7942263" y="4327525"/>
          <p14:tracePt t="17629" x="7953375" y="4318000"/>
          <p14:tracePt t="17637" x="7958138" y="4318000"/>
          <p14:tracePt t="17645" x="7972425" y="4311650"/>
          <p14:tracePt t="17653" x="7993063" y="4306888"/>
          <p14:tracePt t="17660" x="7997825" y="4306888"/>
          <p14:tracePt t="17667" x="8012113" y="4297363"/>
          <p14:tracePt t="17674" x="8032750" y="4292600"/>
          <p14:tracePt t="17682" x="8047038" y="4287838"/>
          <p14:tracePt t="17689" x="8056563" y="4287838"/>
          <p14:tracePt t="17696" x="8072438" y="4278313"/>
          <p14:tracePt t="17705" x="8077200" y="4271963"/>
          <p14:tracePt t="17712" x="8081963" y="4271963"/>
          <p14:tracePt t="17847" x="8077200" y="4278313"/>
          <p14:tracePt t="17854" x="8066088" y="4292600"/>
          <p14:tracePt t="17862" x="8051800" y="4297363"/>
          <p14:tracePt t="17870" x="8016875" y="4322763"/>
          <p14:tracePt t="17877" x="7981950" y="4346575"/>
          <p14:tracePt t="17884" x="7927975" y="4376738"/>
          <p14:tracePt t="17893" x="7878763" y="4406900"/>
          <p14:tracePt t="17899" x="7808913" y="4446588"/>
          <p14:tracePt t="17908" x="7708900" y="4500563"/>
          <p14:tracePt t="17915" x="7673975" y="4521200"/>
          <p14:tracePt t="17921" x="7589838" y="4560888"/>
          <p14:tracePt t="17929" x="7505700" y="4605338"/>
          <p14:tracePt t="17937" x="7486650" y="4624388"/>
          <p14:tracePt t="17945" x="7412038" y="4664075"/>
          <p14:tracePt t="17952" x="7367588" y="4694238"/>
          <p14:tracePt t="17962" x="7332663" y="4708525"/>
          <p14:tracePt t="17967" x="7312025" y="4733925"/>
          <p14:tracePt t="17974" x="7286625" y="4748213"/>
          <p14:tracePt t="17982" x="7281863" y="4754563"/>
          <p14:tracePt t="17990" x="7277100" y="4754563"/>
          <p14:tracePt t="17997" x="7272338" y="4759325"/>
          <p14:tracePt t="18004" x="7258050" y="4759325"/>
          <p14:tracePt t="18013" x="7253288" y="4764088"/>
          <p14:tracePt t="18020" x="7242175" y="4764088"/>
          <p14:tracePt t="18027" x="7227888" y="4764088"/>
          <p14:tracePt t="18034" x="7218363" y="4773613"/>
          <p14:tracePt t="18043" x="7178675" y="4773613"/>
          <p14:tracePt t="18049" x="7134225" y="4778375"/>
          <p14:tracePt t="18061" x="7108825" y="4787900"/>
          <p14:tracePt t="18064" x="7038975" y="4808538"/>
          <p14:tracePt t="18072" x="6954838" y="4829175"/>
          <p14:tracePt t="18079" x="6910388" y="4838700"/>
          <p14:tracePt t="18087" x="6831013" y="4848225"/>
          <p14:tracePt t="18095" x="6721475" y="4868863"/>
          <p14:tracePt t="18102" x="6681788" y="4868863"/>
          <p14:tracePt t="18111" x="6562725" y="4878388"/>
          <p14:tracePt t="18117" x="6443663" y="4878388"/>
          <p14:tracePt t="18125" x="6403975" y="4878388"/>
          <p14:tracePt t="18132" x="6299200" y="4887913"/>
          <p14:tracePt t="18139" x="6215063" y="4897438"/>
          <p14:tracePt t="18147" x="6135688" y="4908550"/>
          <p14:tracePt t="18154" x="6105525" y="4918075"/>
          <p14:tracePt t="18162" x="6051550" y="4918075"/>
          <p14:tracePt t="18170" x="5995988" y="4927600"/>
          <p14:tracePt t="18177" x="5981700" y="4927600"/>
          <p14:tracePt t="18186" x="5962650" y="4927600"/>
          <p14:tracePt t="18194" x="5922963" y="4927600"/>
          <p14:tracePt t="18199" x="5907088" y="4927600"/>
          <p14:tracePt t="18208" x="5876925" y="4927600"/>
          <p14:tracePt t="18217" x="5837238" y="4922838"/>
          <p14:tracePt t="18226" x="5818188" y="4918075"/>
          <p14:tracePt t="18230" x="5773738" y="4897438"/>
          <p14:tracePt t="18237" x="5703888" y="4887913"/>
          <p14:tracePt t="18247" x="5683250" y="4883150"/>
          <p14:tracePt t="18252" x="5624513" y="4873625"/>
          <p14:tracePt t="18262" x="5540375" y="4852988"/>
          <p14:tracePt t="18267" x="5445125" y="4833938"/>
          <p14:tracePt t="18278" x="5430838" y="4822825"/>
          <p14:tracePt t="18282" x="5400675" y="4818063"/>
          <p14:tracePt t="18289" x="5391150" y="4818063"/>
          <p14:tracePt t="18297" x="5391150" y="4813300"/>
          <p14:tracePt t="18304" x="5391150" y="4803775"/>
          <p14:tracePt t="18319" x="5391150" y="4799013"/>
          <p14:tracePt t="18335" x="5391150" y="4794250"/>
          <p14:tracePt t="18343" x="5391150" y="4787900"/>
          <p14:tracePt t="18350" x="5391150" y="4783138"/>
          <p14:tracePt t="18358" x="5391150" y="4778375"/>
          <p14:tracePt t="18364" x="5391150" y="4773613"/>
          <p14:tracePt t="18372" x="5391150" y="4764088"/>
          <p14:tracePt t="18379" x="5391150" y="4759325"/>
          <p14:tracePt t="18387" x="5391150" y="4748213"/>
          <p14:tracePt t="18395" x="5391150" y="4743450"/>
          <p14:tracePt t="18403" x="5391150" y="4738688"/>
          <p14:tracePt t="18409" x="5395913" y="4724400"/>
          <p14:tracePt t="18418" x="5395913" y="4719638"/>
          <p14:tracePt t="18425" x="5395913" y="4714875"/>
          <p14:tracePt t="18439" x="5400675" y="4708525"/>
          <p14:tracePt t="18447" x="5400675" y="4703763"/>
          <p14:tracePt t="18462" x="5405438" y="4694238"/>
          <p14:tracePt t="18470" x="5410200" y="4689475"/>
          <p14:tracePt t="18484" x="5421313" y="4684713"/>
          <p14:tracePt t="18492" x="5430838" y="4675188"/>
          <p14:tracePt t="18499" x="5435600" y="4675188"/>
          <p14:tracePt t="18510" x="5456238" y="4659313"/>
          <p14:tracePt t="18514" x="5480050" y="4649788"/>
          <p14:tracePt t="18522" x="5519738" y="4624388"/>
          <p14:tracePt t="18529" x="5564188" y="4610100"/>
          <p14:tracePt t="18537" x="5589588" y="4595813"/>
          <p14:tracePt t="18548" x="5629275" y="4575175"/>
          <p14:tracePt t="18552" x="5643563" y="4570413"/>
          <p14:tracePt t="18561" x="5649913" y="4570413"/>
          <p14:tracePt t="18567" x="5654675" y="4565650"/>
          <p14:tracePt t="18740" x="5659438" y="4570413"/>
          <p14:tracePt t="18747" x="5668963" y="4575175"/>
          <p14:tracePt t="18755" x="5673725" y="4589463"/>
          <p14:tracePt t="18762" x="5678488" y="4605338"/>
          <p14:tracePt t="18770" x="5689600" y="4614863"/>
          <p14:tracePt t="18778" x="5699125" y="4624388"/>
          <p14:tracePt t="18784" x="5713413" y="4645025"/>
          <p14:tracePt t="18793" x="5729288" y="4645025"/>
          <p14:tracePt t="18800" x="5734050" y="4659313"/>
          <p14:tracePt t="18809" x="5743575" y="4675188"/>
          <p14:tracePt t="18814" x="5748338" y="4679950"/>
          <p14:tracePt t="18822" x="5753100" y="4679950"/>
          <p14:tracePt t="18829" x="5757863" y="4679950"/>
          <p14:tracePt t="18838" x="5762625" y="4679950"/>
          <p14:tracePt t="18845" x="5762625" y="4684713"/>
          <p14:tracePt t="18875" x="5768975" y="4684713"/>
          <p14:tracePt t="18882" x="5773738" y="4684713"/>
          <p14:tracePt t="18889" x="5773738" y="4689475"/>
          <p14:tracePt t="18897" x="5788025" y="4689475"/>
          <p14:tracePt t="18904" x="5792788" y="4694238"/>
          <p14:tracePt t="18912" x="5797550" y="4694238"/>
          <p14:tracePt t="18919" x="5803900" y="4699000"/>
          <p14:tracePt t="18927" x="5818188" y="4708525"/>
          <p14:tracePt t="18934" x="5822950" y="4714875"/>
          <p14:tracePt t="18943" x="5843588" y="4719638"/>
          <p14:tracePt t="18960" x="5867400" y="4738688"/>
          <p14:tracePt t="18964" x="5892800" y="4754563"/>
          <p14:tracePt t="18972" x="5907088" y="4768850"/>
          <p14:tracePt t="18980" x="5911850" y="4768850"/>
          <p14:tracePt t="18987" x="5922963" y="4773613"/>
          <p14:tracePt t="18995" x="5937250" y="4783138"/>
          <p14:tracePt t="19002" x="5942013" y="4787900"/>
          <p14:tracePt t="19010" x="5946775" y="4794250"/>
          <p14:tracePt t="19017" x="5962650" y="4799013"/>
          <p14:tracePt t="19027" x="5976938" y="4808538"/>
          <p14:tracePt t="19032" x="5981700" y="4813300"/>
          <p14:tracePt t="19041" x="5986463" y="4818063"/>
          <p14:tracePt t="19047" x="5995988" y="4822825"/>
          <p14:tracePt t="19055" x="6007100" y="4822825"/>
          <p14:tracePt t="19062" x="6011863" y="4822825"/>
          <p14:tracePt t="19069" x="6021388" y="4829175"/>
          <p14:tracePt t="19078" x="6026150" y="4829175"/>
          <p14:tracePt t="19084" x="6042025" y="4829175"/>
          <p14:tracePt t="19093" x="6051550" y="4838700"/>
          <p14:tracePt t="19100" x="6061075" y="4838700"/>
          <p14:tracePt t="19107" x="6070600" y="4838700"/>
          <p14:tracePt t="19114" x="6075363" y="4843463"/>
          <p14:tracePt t="19122" x="6096000" y="4848225"/>
          <p14:tracePt t="19129" x="6110288" y="4848225"/>
          <p14:tracePt t="19137" x="6116638" y="4852988"/>
          <p14:tracePt t="19145" x="6126163" y="4862513"/>
          <p14:tracePt t="19152" x="6130925" y="4862513"/>
          <p14:tracePt t="19161" x="6161088" y="4868863"/>
          <p14:tracePt t="19167" x="6170613" y="4868863"/>
          <p14:tracePt t="19176" x="6175375" y="4873625"/>
          <p14:tracePt t="19182" x="6184900" y="4873625"/>
          <p14:tracePt t="19197" x="6189663" y="4873625"/>
          <p14:tracePt t="19204" x="6189663" y="4878388"/>
          <p14:tracePt t="19219" x="6196013" y="4878388"/>
          <p14:tracePt t="19244" x="6200775" y="4878388"/>
          <p14:tracePt t="19249" x="6200775" y="4883150"/>
          <p14:tracePt t="19258" x="6215063" y="4892675"/>
          <p14:tracePt t="19272" x="6219825" y="4892675"/>
          <p14:tracePt t="19279" x="6224588" y="4892675"/>
          <p14:tracePt t="19287" x="6229350" y="4897438"/>
          <p14:tracePt t="19295" x="6235700" y="4902200"/>
          <p14:tracePt t="19302" x="6240463" y="4902200"/>
          <p14:tracePt t="19312" x="6245225" y="4902200"/>
          <p14:tracePt t="19317" x="6249988" y="4908550"/>
          <p14:tracePt t="19326" x="6259513" y="4908550"/>
          <p14:tracePt t="19332" x="6269038" y="4908550"/>
          <p14:tracePt t="19339" x="6284913" y="4913313"/>
          <p14:tracePt t="19347" x="6289675" y="4913313"/>
          <p14:tracePt t="19354" x="6294438" y="4922838"/>
          <p14:tracePt t="19362" x="6299200" y="4922838"/>
          <p14:tracePt t="19369" x="6315075" y="4927600"/>
          <p14:tracePt t="19377" x="6324600" y="4932363"/>
          <p14:tracePt t="19384" x="6338888" y="4941888"/>
          <p14:tracePt t="19393" x="6343650" y="4948238"/>
          <p14:tracePt t="19399" x="6359525" y="4948238"/>
          <p14:tracePt t="19412" x="6378575" y="4953000"/>
          <p14:tracePt t="19416" x="6383338" y="4953000"/>
          <p14:tracePt t="19422" x="6413500" y="4967288"/>
          <p14:tracePt t="19430" x="6418263" y="4967288"/>
          <p14:tracePt t="19437" x="6423025" y="4967288"/>
          <p14:tracePt t="19445" x="6429375" y="4967288"/>
          <p14:tracePt t="19527" x="6434138" y="4967288"/>
          <p14:tracePt t="19535" x="6448425" y="4967288"/>
          <p14:tracePt t="19546" x="6453188" y="4967288"/>
          <p14:tracePt t="19548" x="6457950" y="4967288"/>
          <p14:tracePt t="19556" x="6462713" y="4967288"/>
          <p14:tracePt t="19563" x="6469063" y="4967288"/>
          <p14:tracePt t="19572" x="6473825" y="4967288"/>
          <p14:tracePt t="19579" x="6483350" y="4967288"/>
          <p14:tracePt t="19587" x="6497638" y="4972050"/>
          <p14:tracePt t="19595" x="6508750" y="4972050"/>
          <p14:tracePt t="19602" x="6518275" y="4972050"/>
          <p14:tracePt t="19611" x="6537325" y="4981575"/>
          <p14:tracePt t="19617" x="6548438" y="4981575"/>
          <p14:tracePt t="19626" x="6553200" y="4981575"/>
          <p14:tracePt t="19632" x="6557963" y="4987925"/>
          <p14:tracePt t="19639" x="6562725" y="4987925"/>
          <p14:tracePt t="19924" x="6548438" y="4987925"/>
          <p14:tracePt t="19932" x="6542088" y="4987925"/>
          <p14:tracePt t="19938" x="6523038" y="4976813"/>
          <p14:tracePt t="19947" x="6513513" y="4976813"/>
          <p14:tracePt t="19954" x="6508750" y="4972050"/>
          <p14:tracePt t="19962" x="6488113" y="4967288"/>
          <p14:tracePt t="19969" x="6453188" y="4953000"/>
          <p14:tracePt t="19978" x="6443663" y="4941888"/>
          <p14:tracePt t="19983" x="6399213" y="4918075"/>
          <p14:tracePt t="19993" x="6354763" y="4892675"/>
          <p14:tracePt t="19999" x="6329363" y="4878388"/>
          <p14:tracePt t="20007" x="6264275" y="4838700"/>
          <p14:tracePt t="20014" x="6205538" y="4799013"/>
          <p14:tracePt t="20022" x="6184900" y="4794250"/>
          <p14:tracePt t="20030" x="6130925" y="4773613"/>
          <p14:tracePt t="20037" x="6051550" y="4754563"/>
          <p14:tracePt t="20045" x="6007100" y="4754563"/>
          <p14:tracePt t="20052" x="5962650" y="4799013"/>
          <p14:tracePt t="20062" x="5902325" y="4808538"/>
          <p14:tracePt t="20067" x="5872163" y="4794250"/>
          <p14:tracePt t="20078" x="5857875" y="4773613"/>
          <p14:tracePt t="20082" x="5818188" y="4699000"/>
          <p14:tracePt t="20089" x="5778500" y="4624388"/>
          <p14:tracePt t="20097" x="5773738" y="4619625"/>
          <p14:tracePt t="20367" x="5773738" y="4600575"/>
          <p14:tracePt t="20375" x="5773738" y="4549775"/>
          <p14:tracePt t="20382" x="5773738" y="4495800"/>
          <p14:tracePt t="20390" x="5773738" y="4416425"/>
          <p14:tracePt t="20397" x="5773738" y="4386263"/>
          <p14:tracePt t="20404" x="5773738" y="4337050"/>
          <p14:tracePt t="20412" x="5773738" y="4297363"/>
          <p14:tracePt t="20420" x="5773738" y="4278313"/>
          <p14:tracePt t="20428" x="5783263" y="4222750"/>
          <p14:tracePt t="20435" x="5792788" y="4183063"/>
          <p14:tracePt t="20443" x="5803900" y="4159250"/>
          <p14:tracePt t="20450" x="5818188" y="4108450"/>
          <p14:tracePt t="20457" x="5837238" y="4049713"/>
          <p14:tracePt t="20464" x="5867400" y="3979863"/>
          <p14:tracePt t="20472" x="5876925" y="3935413"/>
          <p14:tracePt t="20480" x="5888038" y="3840163"/>
          <p14:tracePt t="20487" x="5888038" y="3736975"/>
          <p14:tracePt t="20496" x="5883275" y="3706813"/>
          <p14:tracePt t="20502" x="5883275" y="3587750"/>
          <p14:tracePt t="20512" x="5883275" y="3482975"/>
          <p14:tracePt t="20517" x="5872163" y="3424238"/>
          <p14:tracePt t="20525" x="5872163" y="3319463"/>
          <p14:tracePt t="20532" x="5862638" y="3240088"/>
          <p14:tracePt t="20539" x="5862638" y="3209925"/>
          <p14:tracePt t="20547" x="5857875" y="3160713"/>
          <p14:tracePt t="20554" x="5857875" y="3130550"/>
          <p14:tracePt t="20562" x="5857875" y="3116263"/>
          <p14:tracePt t="20569" x="5857875" y="3101975"/>
          <p14:tracePt t="20577" x="5857875" y="3081338"/>
          <p14:tracePt t="20584" x="5857875" y="3071813"/>
          <p14:tracePt t="20594" x="5857875" y="3057525"/>
          <p14:tracePt t="20599" x="5857875" y="3036888"/>
          <p14:tracePt t="20607" x="5853113" y="3032125"/>
          <p14:tracePt t="20614" x="5853113" y="2997200"/>
          <p14:tracePt t="20622" x="5853113" y="2967038"/>
          <p14:tracePt t="20630" x="5853113" y="2938463"/>
          <p14:tracePt t="20637" x="5853113" y="2908300"/>
          <p14:tracePt t="20644" x="5853113" y="2878138"/>
          <p14:tracePt t="20652" x="5843588" y="2824163"/>
          <p14:tracePt t="20660" x="5843588" y="2813050"/>
          <p14:tracePt t="20667" x="5832475" y="2773363"/>
          <p14:tracePt t="20675" x="5827713" y="2738438"/>
          <p14:tracePt t="20682" x="5818188" y="2728913"/>
          <p14:tracePt t="20690" x="5813425" y="2689225"/>
          <p14:tracePt t="20697" x="5803900" y="2665413"/>
          <p14:tracePt t="20704" x="5803900" y="2644775"/>
          <p14:tracePt t="20712" x="5788025" y="2609850"/>
          <p14:tracePt t="20719" x="5778500" y="2570163"/>
          <p14:tracePt t="20727" x="5778500" y="2555875"/>
          <p14:tracePt t="20735" x="5773738" y="2525713"/>
          <p14:tracePt t="20743" x="5729288" y="2455863"/>
          <p14:tracePt t="20749" x="5694363" y="2416175"/>
          <p14:tracePt t="20757" x="5659438" y="2392363"/>
          <p14:tracePt t="20764" x="5624513" y="2357438"/>
          <p14:tracePt t="20772" x="5580063" y="2327275"/>
          <p14:tracePt t="20781" x="5564188" y="2312988"/>
          <p14:tracePt t="20785" x="5540375" y="2292350"/>
          <p14:tracePt t="20797" x="5535613" y="2287588"/>
          <p14:tracePt t="20801" x="5535613" y="2282825"/>
          <p14:tracePt t="20832" x="5535613" y="2273300"/>
          <p14:tracePt t="20839" x="5535613" y="2268538"/>
          <p14:tracePt t="20862" x="5535613" y="2262188"/>
          <p14:tracePt t="20869" x="5535613" y="2257425"/>
          <p14:tracePt t="20878" x="5535613" y="2252663"/>
          <p14:tracePt t="20884" x="5530850" y="2252663"/>
          <p14:tracePt t="20899" x="5530850" y="2247900"/>
          <p14:tracePt t="20984" x="5530850" y="2243138"/>
          <p14:tracePt t="20989" x="5530850" y="2228850"/>
          <p14:tracePt t="20996" x="5530850" y="2222500"/>
          <p14:tracePt t="21003" x="5530850" y="2212975"/>
          <p14:tracePt t="21011" x="5540375" y="2198688"/>
          <p14:tracePt t="21019" x="5540375" y="2168525"/>
          <p14:tracePt t="21029" x="5545138" y="2163763"/>
          <p14:tracePt t="21034" x="5545138" y="2133600"/>
          <p14:tracePt t="21044" x="5545138" y="2103438"/>
          <p14:tracePt t="21049" x="5545138" y="2098675"/>
          <p14:tracePt t="21057" x="5545138" y="2079625"/>
          <p14:tracePt t="21064" x="5545138" y="2054225"/>
          <p14:tracePt t="21072" x="5545138" y="2028825"/>
          <p14:tracePt t="21080" x="5540375" y="2009775"/>
          <p14:tracePt t="21087" x="5524500" y="1995488"/>
          <p14:tracePt t="21095" x="5519738" y="1979613"/>
          <p14:tracePt t="21102" x="5514975" y="1970088"/>
          <p14:tracePt t="21111" x="5505450" y="1944688"/>
          <p14:tracePt t="21117" x="5491163" y="1930400"/>
          <p14:tracePt t="21124" x="5491163" y="1925638"/>
          <p14:tracePt t="21132" x="5480050" y="1916113"/>
          <p14:tracePt t="21139" x="5475288" y="1905000"/>
          <p14:tracePt t="21147" x="5475288" y="1900238"/>
          <p14:tracePt t="21154" x="5470525" y="1895475"/>
          <p14:tracePt t="21162" x="5470525" y="1890713"/>
          <p14:tracePt t="21170" x="5461000" y="1885950"/>
          <p14:tracePt t="21178" x="5456238" y="1881188"/>
          <p14:tracePt t="21183" x="5449888" y="1865313"/>
          <p14:tracePt t="21199" x="5449888" y="1860550"/>
          <p14:tracePt t="21230" x="5449888" y="1855788"/>
          <p14:tracePt t="21237" x="5449888" y="1851025"/>
          <p14:tracePt t="21244" x="5449888" y="1846263"/>
          <p14:tracePt t="21252" x="5449888" y="1841500"/>
          <p14:tracePt t="21261" x="5449888" y="1825625"/>
          <p14:tracePt t="21267" x="5449888" y="1806575"/>
          <p14:tracePt t="21274" x="5449888" y="1801813"/>
          <p14:tracePt t="21282" x="5449888" y="1771650"/>
          <p14:tracePt t="21289" x="5449888" y="1741488"/>
          <p14:tracePt t="21297" x="5449888" y="1731963"/>
          <p14:tracePt t="21304" x="5449888" y="1711325"/>
          <p14:tracePt t="21312" x="5449888" y="1671638"/>
          <p14:tracePt t="21319" x="5449888" y="1647825"/>
          <p14:tracePt t="21327" x="5440363" y="1617663"/>
          <p14:tracePt t="21334" x="5440363" y="1577975"/>
          <p14:tracePt t="21343" x="5440363" y="1558925"/>
          <p14:tracePt t="21349" x="5435600" y="1519238"/>
          <p14:tracePt t="21359" x="5435600" y="1463675"/>
          <p14:tracePt t="21364" x="5435600" y="1439863"/>
          <p14:tracePt t="21376" x="5435600" y="1379538"/>
          <p14:tracePt t="21379" x="5435600" y="1314450"/>
          <p14:tracePt t="21386" x="5435600" y="1285875"/>
          <p14:tracePt t="21394" x="5435600" y="1246188"/>
          <p14:tracePt t="21402" x="5440363" y="1200150"/>
          <p14:tracePt t="21411" x="5440363" y="1136650"/>
          <p14:tracePt t="21417" x="5440363" y="1111250"/>
          <p14:tracePt t="21424" x="5440363" y="1062038"/>
          <p14:tracePt t="21432" x="5440363" y="1008063"/>
          <p14:tracePt t="21439" x="5440363" y="996950"/>
          <p14:tracePt t="21447" x="5440363" y="947738"/>
          <p14:tracePt t="21454" x="5435600" y="912813"/>
          <p14:tracePt t="21462" x="5435600" y="903288"/>
          <p14:tracePt t="21470" x="5421313" y="873125"/>
          <p14:tracePt t="21477" x="5421313" y="863600"/>
          <p14:tracePt t="21627" x="5421313" y="858838"/>
          <p14:tracePt t="21651" x="5421313" y="854075"/>
          <p14:tracePt t="21664" x="5416550" y="854075"/>
          <p14:tracePt t="21672" x="5416550" y="849313"/>
          <p14:tracePt t="21732" x="5416550" y="842963"/>
          <p14:tracePt t="21807" x="5416550" y="838200"/>
          <p14:tracePt t="21814" x="5416550" y="833438"/>
          <p14:tracePt t="21822" x="5416550" y="823913"/>
          <p14:tracePt t="21830" x="5416550" y="819150"/>
          <p14:tracePt t="21837" x="5416550" y="814388"/>
          <p14:tracePt t="21845" x="5416550" y="809625"/>
          <p14:tracePt t="21853" x="5416550" y="803275"/>
          <p14:tracePt t="22669" x="5416550" y="823913"/>
          <p14:tracePt t="22677" x="5416550" y="828675"/>
          <p14:tracePt t="22684" x="5416550" y="833438"/>
          <p14:tracePt t="22692" x="5421313" y="838200"/>
          <p14:tracePt t="22699" x="5421313" y="842963"/>
          <p14:tracePt t="22707" x="5421313" y="854075"/>
          <p14:tracePt t="22714" x="5426075" y="854075"/>
          <p14:tracePt t="22722" x="5426075" y="858838"/>
          <p14:tracePt t="22760" x="5426075" y="863600"/>
          <p14:tracePt t="22767" x="5426075" y="868363"/>
          <p14:tracePt t="22774" x="5426075" y="873125"/>
          <p14:tracePt t="22782" x="5430838" y="877888"/>
          <p14:tracePt t="22790" x="5430838" y="898525"/>
          <p14:tracePt t="22798" x="5430838" y="917575"/>
          <p14:tracePt t="22804" x="5440363" y="942975"/>
          <p14:tracePt t="22812" x="5445125" y="957263"/>
          <p14:tracePt t="22819" x="5456238" y="987425"/>
          <p14:tracePt t="22829" x="5456238" y="1017588"/>
          <p14:tracePt t="22834" x="5461000" y="1022350"/>
          <p14:tracePt t="22842" x="5465763" y="1047750"/>
          <p14:tracePt t="22850" x="5475288" y="1062038"/>
          <p14:tracePt t="22858" x="5475288" y="1066800"/>
          <p14:tracePt t="22865" x="5480050" y="1081088"/>
          <p14:tracePt t="22872" x="5484813" y="1092200"/>
          <p14:tracePt t="22882" x="5484813" y="1096963"/>
          <p14:tracePt t="22887" x="5484813" y="1106488"/>
          <p14:tracePt t="22902" x="5491163" y="1111250"/>
          <p14:tracePt t="22909" x="5491163" y="1116013"/>
          <p14:tracePt t="22917" x="5491163" y="1120775"/>
          <p14:tracePt t="22924" x="5491163" y="1127125"/>
          <p14:tracePt t="22932" x="5500688" y="1141413"/>
          <p14:tracePt t="22940" x="5500688" y="1150938"/>
          <p14:tracePt t="22947" x="5500688" y="1166813"/>
          <p14:tracePt t="22954" x="5505450" y="1176338"/>
          <p14:tracePt t="22963" x="5505450" y="1190625"/>
          <p14:tracePt t="22969" x="5510213" y="1211263"/>
          <p14:tracePt t="22980" x="5519738" y="1235075"/>
          <p14:tracePt t="22984" x="5524500" y="1265238"/>
          <p14:tracePt t="22992" x="5535613" y="1295400"/>
          <p14:tracePt t="23001" x="5540375" y="1319213"/>
          <p14:tracePt t="23006" x="5559425" y="1349375"/>
          <p14:tracePt t="23015" x="5564188" y="1393825"/>
          <p14:tracePt t="23022" x="5575300" y="1400175"/>
          <p14:tracePt t="23032" x="5580063" y="1419225"/>
          <p14:tracePt t="23037" x="5594350" y="1449388"/>
          <p14:tracePt t="23047" x="5599113" y="1454150"/>
          <p14:tracePt t="23052" x="5599113" y="1468438"/>
          <p14:tracePt t="23059" x="5610225" y="1479550"/>
          <p14:tracePt t="23067" x="5614988" y="1493838"/>
          <p14:tracePt t="23074" x="5619750" y="1508125"/>
          <p14:tracePt t="23082" x="5619750" y="1519238"/>
          <p14:tracePt t="23089" x="5624513" y="1524000"/>
          <p14:tracePt t="23097" x="5624513" y="1533525"/>
          <p14:tracePt t="23105" x="5634038" y="1538288"/>
          <p14:tracePt t="23114" x="5634038" y="1543050"/>
          <p14:tracePt t="23119" x="5638800" y="1547813"/>
          <p14:tracePt t="23129" x="5638800" y="1558925"/>
          <p14:tracePt t="23134" x="5664200" y="1592263"/>
          <p14:tracePt t="23142" x="5668963" y="1608138"/>
          <p14:tracePt t="23149" x="5683250" y="1627188"/>
          <p14:tracePt t="23156" x="5699125" y="1643063"/>
          <p14:tracePt t="23166" x="5713413" y="1666875"/>
          <p14:tracePt t="23172" x="5734050" y="1687513"/>
          <p14:tracePt t="23183" x="5743575" y="1711325"/>
          <p14:tracePt t="23186" x="5748338" y="1722438"/>
          <p14:tracePt t="23193" x="5783263" y="1746250"/>
          <p14:tracePt t="23205" x="5808663" y="1797050"/>
          <p14:tracePt t="23208" x="5832475" y="1816100"/>
          <p14:tracePt t="23216" x="5848350" y="1841500"/>
          <p14:tracePt t="23229" x="5862638" y="1855788"/>
          <p14:tracePt t="23232" x="5883275" y="1876425"/>
          <p14:tracePt t="23240" x="5897563" y="1890713"/>
          <p14:tracePt t="23248" x="5922963" y="1916113"/>
          <p14:tracePt t="23253" x="5942013" y="1930400"/>
          <p14:tracePt t="23262" x="5942013" y="1935163"/>
          <p14:tracePt t="23269" x="5956300" y="1939925"/>
          <p14:tracePt t="23279" x="5962650" y="1955800"/>
          <p14:tracePt t="23284" x="5967413" y="1955800"/>
          <p14:tracePt t="23292" x="5976938" y="1965325"/>
          <p14:tracePt t="23299" x="5995988" y="1979613"/>
          <p14:tracePt t="23307" x="6002338" y="1984375"/>
          <p14:tracePt t="23315" x="6030913" y="2009775"/>
          <p14:tracePt t="23322" x="6075363" y="2035175"/>
          <p14:tracePt t="23332" x="6100763" y="2049463"/>
          <p14:tracePt t="23336" x="6156325" y="2079625"/>
          <p14:tracePt t="23345" x="6200775" y="2103438"/>
          <p14:tracePt t="23352" x="6219825" y="2114550"/>
          <p14:tracePt t="23359" x="6245225" y="2133600"/>
          <p14:tracePt t="23367" x="6303963" y="2163763"/>
          <p14:tracePt t="23374" x="6364288" y="2193925"/>
          <p14:tracePt t="23382" x="6383338" y="2198688"/>
          <p14:tracePt t="23389" x="6423025" y="2217738"/>
          <p14:tracePt t="23397" x="6483350" y="2247900"/>
          <p14:tracePt t="23404" x="6513513" y="2252663"/>
          <p14:tracePt t="23414" x="6537325" y="2268538"/>
          <p14:tracePt t="23418" x="6553200" y="2282825"/>
          <p14:tracePt t="23428" x="6557963" y="2282825"/>
          <p14:tracePt t="23436" x="6577013" y="2297113"/>
          <p14:tracePt t="23442" x="6597650" y="2312988"/>
          <p14:tracePt t="23450" x="6611938" y="2317750"/>
          <p14:tracePt t="23457" x="6637338" y="2341563"/>
          <p14:tracePt t="23465" x="6667500" y="2357438"/>
          <p14:tracePt t="23472" x="6691313" y="2362200"/>
          <p14:tracePt t="23479" x="6700838" y="2376488"/>
          <p14:tracePt t="23487" x="6726238" y="2387600"/>
          <p14:tracePt t="23497" x="6756400" y="2411413"/>
          <p14:tracePt t="23502" x="6765925" y="2411413"/>
          <p14:tracePt t="23509" x="6791325" y="2432050"/>
          <p14:tracePt t="23517" x="6821488" y="2441575"/>
          <p14:tracePt t="23524" x="6845300" y="2446338"/>
          <p14:tracePt t="23532" x="6865938" y="2460625"/>
          <p14:tracePt t="23539" x="6880225" y="2460625"/>
          <p14:tracePt t="23547" x="6894513" y="2466975"/>
          <p14:tracePt t="23554" x="6915150" y="2466975"/>
          <p14:tracePt t="23563" x="6934200" y="2476500"/>
          <p14:tracePt t="23568" x="6940550" y="2476500"/>
          <p14:tracePt t="23585" x="6964363" y="2476500"/>
          <p14:tracePt t="23592" x="6980238" y="2476500"/>
          <p14:tracePt t="23599" x="6994525" y="2481263"/>
          <p14:tracePt t="23607" x="7004050" y="2481263"/>
          <p14:tracePt t="23615" x="7024688" y="2481263"/>
          <p14:tracePt t="23622" x="7038975" y="2481263"/>
          <p14:tracePt t="23631" x="7099300" y="2481263"/>
          <p14:tracePt t="23637" x="7127875" y="2490788"/>
          <p14:tracePt t="23646" x="7153275" y="2490788"/>
          <p14:tracePt t="23652" x="7192963" y="2490788"/>
          <p14:tracePt t="23660" x="7246938" y="2490788"/>
          <p14:tracePt t="23668" x="7272338" y="2490788"/>
          <p14:tracePt t="23674" x="7312025" y="2490788"/>
          <p14:tracePt t="23684" x="7356475" y="2490788"/>
          <p14:tracePt t="23689" x="7386638" y="2490788"/>
          <p14:tracePt t="23697" x="7446963" y="2490788"/>
          <p14:tracePt t="23704" x="7500938" y="2490788"/>
          <p14:tracePt t="23714" x="7531100" y="2490788"/>
          <p14:tracePt t="23719" x="7580313" y="2490788"/>
          <p14:tracePt t="23729" x="7610475" y="2490788"/>
          <p14:tracePt t="23734" x="7659688" y="2490788"/>
          <p14:tracePt t="23742" x="7664450" y="2490788"/>
          <p14:tracePt t="23749" x="7689850" y="2490788"/>
          <p14:tracePt t="23757" x="7713663" y="2490788"/>
          <p14:tracePt t="23765" x="7724775" y="2486025"/>
          <p14:tracePt t="23772" x="7748588" y="2486025"/>
          <p14:tracePt t="23780" x="7769225" y="2471738"/>
          <p14:tracePt t="23787" x="7773988" y="2471738"/>
          <p14:tracePt t="23796" x="7793038" y="2466975"/>
          <p14:tracePt t="23802" x="7818438" y="2460625"/>
          <p14:tracePt t="23810" x="7827963" y="2451100"/>
          <p14:tracePt t="23817" x="7862888" y="2446338"/>
          <p14:tracePt t="23825" x="7893050" y="2427288"/>
          <p14:tracePt t="23832" x="7907338" y="2420938"/>
          <p14:tracePt t="23839" x="7947025" y="2411413"/>
          <p14:tracePt t="23849" x="7967663" y="2406650"/>
          <p14:tracePt t="23854" x="7993063" y="2392363"/>
          <p14:tracePt t="23863" x="8007350" y="2387600"/>
          <p14:tracePt t="23870" x="8037513" y="2387600"/>
          <p14:tracePt t="23877" x="8056563" y="2371725"/>
          <p14:tracePt t="23886" x="8072438" y="2371725"/>
          <p14:tracePt t="23892" x="8077200" y="2366963"/>
          <p14:tracePt t="23901" x="8086725" y="2357438"/>
          <p14:tracePt t="23907" x="8091488" y="2352675"/>
          <p14:tracePt t="23917" x="8112125" y="2347913"/>
          <p14:tracePt t="23922" x="8126413" y="2332038"/>
          <p14:tracePt t="23933" x="8131175" y="2327275"/>
          <p14:tracePt t="23936" x="8161338" y="2312988"/>
          <p14:tracePt t="23946" x="8180388" y="2297113"/>
          <p14:tracePt t="23952" x="8196263" y="2282825"/>
          <p14:tracePt t="23960" x="8240713" y="2268538"/>
          <p14:tracePt t="23967" x="8259763" y="2252663"/>
          <p14:tracePt t="23975" x="8285163" y="2238375"/>
          <p14:tracePt t="23982" x="8305800" y="2222500"/>
          <p14:tracePt t="23989" x="8350250" y="2198688"/>
          <p14:tracePt t="23999" x="8394700" y="2168525"/>
          <p14:tracePt t="24004" x="8418513" y="2163763"/>
          <p14:tracePt t="24013" x="8448675" y="2143125"/>
          <p14:tracePt t="24019" x="8493125" y="2128838"/>
          <p14:tracePt t="24030" x="8509000" y="2119313"/>
          <p14:tracePt t="24033" x="8539163" y="2098675"/>
          <p14:tracePt t="24042" x="8572500" y="2079625"/>
          <p14:tracePt t="24050" x="8588375" y="2074863"/>
          <p14:tracePt t="24057" x="8607425" y="2049463"/>
          <p14:tracePt t="24065" x="8632825" y="2035175"/>
          <p14:tracePt t="24071" x="8647113" y="2019300"/>
          <p14:tracePt t="24079" x="8651875" y="2009775"/>
          <p14:tracePt t="24087" x="8677275" y="1984375"/>
          <p14:tracePt t="24096" x="8691563" y="1965325"/>
          <p14:tracePt t="24102" x="8697913" y="1949450"/>
          <p14:tracePt t="24110" x="8716963" y="1925638"/>
          <p14:tracePt t="24117" x="8726488" y="1905000"/>
          <p14:tracePt t="24124" x="8731250" y="1900238"/>
          <p14:tracePt t="24132" x="8751888" y="1870075"/>
          <p14:tracePt t="24140" x="8766175" y="1846263"/>
          <p14:tracePt t="24149" x="8777288" y="1836738"/>
          <p14:tracePt t="24154" x="8791575" y="1801813"/>
          <p14:tracePt t="24163" x="8805863" y="1781175"/>
          <p14:tracePt t="24169" x="8810625" y="1766888"/>
          <p14:tracePt t="24176" x="8826500" y="1736725"/>
          <p14:tracePt t="24184" x="8845550" y="1701800"/>
          <p14:tracePt t="24192" x="8851900" y="1682750"/>
          <p14:tracePt t="24199" x="8861425" y="1666875"/>
          <p14:tracePt t="24207" x="8866188" y="1647825"/>
          <p14:tracePt t="24215" x="8880475" y="1612900"/>
          <p14:tracePt t="24222" x="8891588" y="1603375"/>
          <p14:tracePt t="24232" x="8896350" y="1568450"/>
          <p14:tracePt t="24237" x="8905875" y="1538288"/>
          <p14:tracePt t="24248" x="8905875" y="1528763"/>
          <p14:tracePt t="24250" x="8910638" y="1498600"/>
          <p14:tracePt t="24259" x="8920163" y="1463675"/>
          <p14:tracePt t="24267" x="8924925" y="1454150"/>
          <p14:tracePt t="24274" x="8936038" y="1423988"/>
          <p14:tracePt t="24282" x="8940800" y="1389063"/>
          <p14:tracePt t="24289" x="8940800" y="1379538"/>
          <p14:tracePt t="24299" x="8950325" y="1354138"/>
          <p14:tracePt t="24304" x="8955088" y="1325563"/>
          <p14:tracePt t="24313" x="8955088" y="1314450"/>
          <p14:tracePt t="24320" x="8964613" y="1290638"/>
          <p14:tracePt t="24327" x="8964613" y="1270000"/>
          <p14:tracePt t="24334" x="8970963" y="1255713"/>
          <p14:tracePt t="24342" x="8970963" y="1235075"/>
          <p14:tracePt t="24349" x="8970963" y="1206500"/>
          <p14:tracePt t="24357" x="8970963" y="1176338"/>
          <p14:tracePt t="24366" x="8970963" y="1155700"/>
          <p14:tracePt t="24372" x="8970963" y="1127125"/>
          <p14:tracePt t="24380" x="8970963" y="1096963"/>
          <p14:tracePt t="24387" x="8970963" y="1081088"/>
          <p14:tracePt t="24397" x="8970963" y="1052513"/>
          <p14:tracePt t="24402" x="8970963" y="1031875"/>
          <p14:tracePt t="24409" x="8970963" y="1017588"/>
          <p14:tracePt t="24417" x="8970963" y="968375"/>
          <p14:tracePt t="24424" x="8970963" y="957263"/>
          <p14:tracePt t="24432" x="8970963" y="952500"/>
          <p14:tracePt t="24438" x="8970963" y="942975"/>
          <p14:tracePt t="24448" x="8970963" y="938213"/>
          <p14:tracePt t="24454" x="8970963" y="933450"/>
          <p14:tracePt t="24470" x="8970963" y="928688"/>
          <p14:tracePt t="24764" x="8970963" y="933450"/>
          <p14:tracePt t="24769" x="8970963" y="962025"/>
          <p14:tracePt t="24777" x="8970963" y="977900"/>
          <p14:tracePt t="24783" x="8970963" y="992188"/>
          <p14:tracePt t="24791" x="8970963" y="1022350"/>
          <p14:tracePt t="24800" x="8970963" y="1052513"/>
          <p14:tracePt t="24807" x="8970963" y="1062038"/>
          <p14:tracePt t="24815" x="8970963" y="1076325"/>
          <p14:tracePt t="24822" x="8970963" y="1096963"/>
          <p14:tracePt t="24829" x="8970963" y="1111250"/>
          <p14:tracePt t="24836" x="8970963" y="1131888"/>
          <p14:tracePt t="24845" x="8970963" y="1141413"/>
          <p14:tracePt t="24852" x="8970963" y="1155700"/>
          <p14:tracePt t="24859" x="8959850" y="1176338"/>
          <p14:tracePt t="24867" x="8955088" y="1200150"/>
          <p14:tracePt t="24874" x="8955088" y="1211263"/>
          <p14:tracePt t="24882" x="8945563" y="1235075"/>
          <p14:tracePt t="24889" x="8940800" y="1255713"/>
          <p14:tracePt t="24899" x="8931275" y="1279525"/>
          <p14:tracePt t="24904" x="8931275" y="1300163"/>
          <p14:tracePt t="24912" x="8931275" y="1330325"/>
          <p14:tracePt t="24920" x="8924925" y="1349375"/>
          <p14:tracePt t="24927" x="8924925" y="1365250"/>
          <p14:tracePt t="24935" x="8915400" y="1384300"/>
          <p14:tracePt t="24948" x="8910638" y="1409700"/>
          <p14:tracePt t="24951" x="8901113" y="1419225"/>
          <p14:tracePt t="24956" x="8901113" y="1433513"/>
          <p14:tracePt t="24964" x="8896350" y="1454150"/>
          <p14:tracePt t="24972" x="8896350" y="1468438"/>
          <p14:tracePt t="24980" x="8891588" y="1484313"/>
          <p14:tracePt t="24987" x="8891588" y="1503363"/>
          <p14:tracePt t="24998" x="8891588" y="1512888"/>
          <p14:tracePt t="25002" x="8880475" y="1528763"/>
          <p14:tracePt t="25009" x="8875713" y="1543050"/>
          <p14:tracePt t="25017" x="8870950" y="1558925"/>
          <p14:tracePt t="25024" x="8870950" y="1563688"/>
          <p14:tracePt t="25032" x="8861425" y="1582738"/>
          <p14:tracePt t="25039" x="8856663" y="1603375"/>
          <p14:tracePt t="25048" x="8845550" y="1617663"/>
          <p14:tracePt t="25054" x="8831263" y="1638300"/>
          <p14:tracePt t="25063" x="8826500" y="1662113"/>
          <p14:tracePt t="25070" x="8821738" y="1666875"/>
          <p14:tracePt t="25077" x="8805863" y="1687513"/>
          <p14:tracePt t="25084" x="8791575" y="1701800"/>
          <p14:tracePt t="25092" x="8786813" y="1711325"/>
          <p14:tracePt t="25100" x="8770938" y="1727200"/>
          <p14:tracePt t="25107" x="8756650" y="1741488"/>
          <p14:tracePt t="25117" x="8751888" y="1746250"/>
          <p14:tracePt t="25122" x="8742363" y="1762125"/>
          <p14:tracePt t="25129" x="8726488" y="1781175"/>
          <p14:tracePt t="25137" x="8716963" y="1785938"/>
          <p14:tracePt t="25144" x="8712200" y="1790700"/>
          <p14:tracePt t="25152" x="8702675" y="1806575"/>
          <p14:tracePt t="25159" x="8686800" y="1820863"/>
          <p14:tracePt t="25167" x="8682038" y="1825625"/>
          <p14:tracePt t="25174" x="8667750" y="1841500"/>
          <p14:tracePt t="25186" x="8651875" y="1851025"/>
          <p14:tracePt t="25188" x="8647113" y="1860550"/>
          <p14:tracePt t="25197" x="8637588" y="1870075"/>
          <p14:tracePt t="25203" x="8623300" y="1876425"/>
          <p14:tracePt t="25215" x="8607425" y="1885950"/>
          <p14:tracePt t="25220" x="8593138" y="1890713"/>
          <p14:tracePt t="25227" x="8572500" y="1905000"/>
          <p14:tracePt t="25235" x="8567738" y="1909763"/>
          <p14:tracePt t="25242" x="8548688" y="1920875"/>
          <p14:tracePt t="25250" x="8523288" y="1939925"/>
          <p14:tracePt t="25257" x="8504238" y="1949450"/>
          <p14:tracePt t="25267" x="8488363" y="1965325"/>
          <p14:tracePt t="25272" x="8458200" y="1979613"/>
          <p14:tracePt t="25280" x="8424863" y="1995488"/>
          <p14:tracePt t="25287" x="8408988" y="2009775"/>
          <p14:tracePt t="25298" x="8369300" y="2024063"/>
          <p14:tracePt t="25304" x="8320088" y="2054225"/>
          <p14:tracePt t="25308" x="8310563" y="2058988"/>
          <p14:tracePt t="25316" x="8275638" y="2074863"/>
          <p14:tracePt t="25324" x="8245475" y="2093913"/>
          <p14:tracePt t="25332" x="8220075" y="2109788"/>
          <p14:tracePt t="25339" x="8191500" y="2114550"/>
          <p14:tracePt t="25347" x="8156575" y="2138363"/>
          <p14:tracePt t="25354" x="8140700" y="2154238"/>
          <p14:tracePt t="25363" x="8112125" y="2163763"/>
          <p14:tracePt t="25369" x="8091488" y="2178050"/>
          <p14:tracePt t="25377" x="8077200" y="2182813"/>
          <p14:tracePt t="25384" x="8072438" y="2182813"/>
          <p14:tracePt t="25392" x="8066088" y="2189163"/>
          <p14:tracePt t="25400" x="8051800" y="2198688"/>
          <p14:tracePt t="25407" x="8042275" y="2198688"/>
          <p14:tracePt t="25417" x="8026400" y="2203450"/>
          <p14:tracePt t="25422" x="8007350" y="2203450"/>
          <p14:tracePt t="25430" x="7997825" y="2208213"/>
          <p14:tracePt t="25436" x="7981950" y="2208213"/>
          <p14:tracePt t="25443" x="7967663" y="2212975"/>
          <p14:tracePt t="25452" x="7953375" y="2212975"/>
          <p14:tracePt t="25459" x="7942263" y="2222500"/>
          <p14:tracePt t="25467" x="7918450" y="2222500"/>
          <p14:tracePt t="25474" x="7897813" y="2222500"/>
          <p14:tracePt t="25481" x="7867650" y="2228850"/>
          <p14:tracePt t="25488" x="7839075" y="2228850"/>
          <p14:tracePt t="25499" x="7818438" y="2228850"/>
          <p14:tracePt t="25505" x="7778750" y="2228850"/>
          <p14:tracePt t="25515" x="7724775" y="2238375"/>
          <p14:tracePt t="25519" x="7680325" y="2238375"/>
          <p14:tracePt t="25527" x="7659688" y="2238375"/>
          <p14:tracePt t="25534" x="7610475" y="2238375"/>
          <p14:tracePt t="25542" x="7554913" y="2238375"/>
          <p14:tracePt t="25550" x="7540625" y="2238375"/>
          <p14:tracePt t="25557" x="7491413" y="2238375"/>
          <p14:tracePt t="25565" x="7461250" y="2238375"/>
          <p14:tracePt t="25572" x="7451725" y="2238375"/>
          <p14:tracePt t="25581" x="7421563" y="2238375"/>
          <p14:tracePt t="25587" x="7381875" y="2247900"/>
          <p14:tracePt t="25595" x="7372350" y="2247900"/>
          <p14:tracePt t="25602" x="7346950" y="2247900"/>
          <p14:tracePt t="25609" x="7316788" y="2252663"/>
          <p14:tracePt t="25617" x="7302500" y="2252663"/>
          <p14:tracePt t="25625" x="7272338" y="2252663"/>
          <p14:tracePt t="25632" x="7262813" y="2262188"/>
          <p14:tracePt t="25639" x="7232650" y="2262188"/>
          <p14:tracePt t="25648" x="7218363" y="2262188"/>
          <p14:tracePt t="25654" x="7213600" y="2262188"/>
          <p14:tracePt t="25664" x="7192963" y="2262188"/>
          <p14:tracePt t="25669" x="7188200" y="2262188"/>
          <p14:tracePt t="25677" x="7167563" y="2262188"/>
          <p14:tracePt t="25684" x="7148513" y="2268538"/>
          <p14:tracePt t="25692" x="7134225" y="2268538"/>
          <p14:tracePt t="25700" x="7083425" y="2268538"/>
          <p14:tracePt t="25707" x="7054850" y="2268538"/>
          <p14:tracePt t="25715" x="7034213" y="2268538"/>
          <p14:tracePt t="25722" x="6985000" y="2268538"/>
          <p14:tracePt t="25731" x="6915150" y="2268538"/>
          <p14:tracePt t="25737" x="6894513" y="2268538"/>
          <p14:tracePt t="25745" x="6835775" y="2268538"/>
          <p14:tracePt t="25752" x="6775450" y="2257425"/>
          <p14:tracePt t="25760" x="6711950" y="2247900"/>
          <p14:tracePt t="25767" x="6686550" y="2247900"/>
          <p14:tracePt t="25774" x="6616700" y="2238375"/>
          <p14:tracePt t="25784" x="6548438" y="2238375"/>
          <p14:tracePt t="25792" x="6518275" y="2233613"/>
          <p14:tracePt t="25797" x="6448425" y="2222500"/>
          <p14:tracePt t="25803" x="6383338" y="2212975"/>
          <p14:tracePt t="25811" x="6354763" y="2212975"/>
          <p14:tracePt t="25819" x="6308725" y="2203450"/>
          <p14:tracePt t="25827" x="6240463" y="2182813"/>
          <p14:tracePt t="25834" x="6219825" y="2182813"/>
          <p14:tracePt t="25846" x="6170613" y="2163763"/>
          <p14:tracePt t="25849" x="6126163" y="2149475"/>
          <p14:tracePt t="25856" x="6100763" y="2138363"/>
          <p14:tracePt t="25867" x="6061075" y="2124075"/>
          <p14:tracePt t="25872" x="6016625" y="2103438"/>
          <p14:tracePt t="25880" x="5956300" y="2089150"/>
          <p14:tracePt t="25887" x="5942013" y="2074863"/>
          <p14:tracePt t="25895" x="5902325" y="2049463"/>
          <p14:tracePt t="25902" x="5862638" y="2009775"/>
          <p14:tracePt t="25909" x="5853113" y="1995488"/>
          <p14:tracePt t="25916" x="5818188" y="1965325"/>
          <p14:tracePt t="25924" x="5792788" y="1939925"/>
          <p14:tracePt t="25935" x="5778500" y="1925638"/>
          <p14:tracePt t="25939" x="5768975" y="1909763"/>
          <p14:tracePt t="25949" x="5753100" y="1900238"/>
          <p14:tracePt t="25955" x="5753100" y="1890713"/>
          <p14:tracePt t="25964" x="5738813" y="1881188"/>
          <p14:tracePt t="25970" x="5738813" y="1876425"/>
          <p14:tracePt t="25977" x="5734050" y="1870075"/>
          <p14:tracePt t="25984" x="5734050" y="1860550"/>
          <p14:tracePt t="26000" x="5734050" y="1855788"/>
          <p14:tracePt t="26082" x="5734050" y="1870075"/>
          <p14:tracePt t="26090" x="5743575" y="1900238"/>
          <p14:tracePt t="26097" x="5762625" y="1960563"/>
          <p14:tracePt t="26105" x="5768975" y="1989138"/>
          <p14:tracePt t="26113" x="5788025" y="2044700"/>
          <p14:tracePt t="26120" x="5808663" y="2114550"/>
          <p14:tracePt t="26127" x="5827713" y="2159000"/>
          <p14:tracePt t="26133" x="5857875" y="2243138"/>
          <p14:tracePt t="26141" x="5876925" y="2287588"/>
          <p14:tracePt t="26150" x="5907088" y="2387600"/>
          <p14:tracePt t="26157" x="5932488" y="2416175"/>
          <p14:tracePt t="26164" x="5951538" y="2476500"/>
          <p14:tracePt t="26170" x="5981700" y="2560638"/>
          <p14:tracePt t="26179" x="5995988" y="2579688"/>
          <p14:tracePt t="26186" x="6035675" y="2654300"/>
          <p14:tracePt t="26194" x="6051550" y="2679700"/>
          <p14:tracePt t="26202" x="6056313" y="2693988"/>
          <p14:tracePt t="26210" x="6056313" y="2705100"/>
          <p14:tracePt t="26220" x="6065838" y="2719388"/>
          <p14:tracePt t="26224" x="6070600" y="2719388"/>
          <p14:tracePt t="26232" x="6070600" y="2728913"/>
          <p14:tracePt t="26239" x="6070600" y="2733675"/>
          <p14:tracePt t="26250" x="6075363" y="2738438"/>
          <p14:tracePt t="26254" x="6075363" y="2749550"/>
          <p14:tracePt t="26264" x="6075363" y="2754313"/>
          <p14:tracePt t="26269" x="6075363" y="2759075"/>
          <p14:tracePt t="26277" x="6075363" y="2763838"/>
          <p14:tracePt t="26284" x="6081713" y="2768600"/>
          <p14:tracePt t="26292" x="6081713" y="2773363"/>
          <p14:tracePt t="26412" x="6081713" y="2779713"/>
          <p14:tracePt t="26419" x="6081713" y="2789238"/>
          <p14:tracePt t="26427" x="6081713" y="2794000"/>
          <p14:tracePt t="26435" x="6081713" y="2798763"/>
          <p14:tracePt t="26442" x="6081713" y="2808288"/>
          <p14:tracePt t="26450" x="6075363" y="2813050"/>
          <p14:tracePt t="26457" x="6065838" y="2828925"/>
          <p14:tracePt t="26465" x="6065838" y="2838450"/>
          <p14:tracePt t="26472" x="6061075" y="2852738"/>
          <p14:tracePt t="26481" x="6056313" y="2868613"/>
          <p14:tracePt t="26487" x="6056313" y="2873375"/>
          <p14:tracePt t="26498" x="6056313" y="2878138"/>
          <p14:tracePt t="26502" x="6056313" y="2882900"/>
          <p14:tracePt t="26511" x="6056313" y="2892425"/>
          <p14:tracePt t="26517" x="6056313" y="2898775"/>
          <p14:tracePt t="27172" x="6061075" y="2903538"/>
          <p14:tracePt t="27177" x="6075363" y="2908300"/>
          <p14:tracePt t="27184" x="6096000" y="2917825"/>
          <p14:tracePt t="27192" x="6121400" y="2922588"/>
          <p14:tracePt t="27201" x="6126163" y="2922588"/>
          <p14:tracePt t="27218" x="6165850" y="2938463"/>
          <p14:tracePt t="27222" x="6180138" y="2938463"/>
          <p14:tracePt t="27230" x="6200775" y="2943225"/>
          <p14:tracePt t="27237" x="6219825" y="2943225"/>
          <p14:tracePt t="27244" x="6245225" y="2952750"/>
          <p14:tracePt t="27252" x="6249988" y="2952750"/>
          <p14:tracePt t="27259" x="6269038" y="2952750"/>
          <p14:tracePt t="27267" x="6289675" y="2952750"/>
          <p14:tracePt t="27275" x="6303963" y="2952750"/>
          <p14:tracePt t="27283" x="6324600" y="2952750"/>
          <p14:tracePt t="27290" x="6343650" y="2957513"/>
          <p14:tracePt t="27299" x="6359525" y="2957513"/>
          <p14:tracePt t="27304" x="6378575" y="2957513"/>
          <p14:tracePt t="27312" x="6399213" y="2957513"/>
          <p14:tracePt t="27319" x="6403975" y="2957513"/>
          <p14:tracePt t="27327" x="6423025" y="2957513"/>
          <p14:tracePt t="27334" x="6438900" y="2957513"/>
          <p14:tracePt t="27342" x="6443663" y="2957513"/>
          <p14:tracePt t="27350" x="6453188" y="2957513"/>
          <p14:tracePt t="27357" x="6469063" y="2957513"/>
          <p14:tracePt t="27364" x="6473825" y="2957513"/>
          <p14:tracePt t="27372" x="6478588" y="2957513"/>
          <p14:tracePt t="27381" x="6492875" y="2957513"/>
          <p14:tracePt t="27387" x="6497638" y="2957513"/>
          <p14:tracePt t="27394" x="6508750" y="2957513"/>
          <p14:tracePt t="27402" x="6513513" y="2957513"/>
          <p14:tracePt t="27409" x="6527800" y="2957513"/>
          <p14:tracePt t="27417" x="6532563" y="2957513"/>
          <p14:tracePt t="27425" x="6553200" y="2957513"/>
          <p14:tracePt t="27433" x="6562725" y="2957513"/>
          <p14:tracePt t="27440" x="6577013" y="2957513"/>
          <p14:tracePt t="27449" x="6581775" y="2957513"/>
          <p14:tracePt t="27455" x="6602413" y="2957513"/>
          <p14:tracePt t="27462" x="6616700" y="2957513"/>
          <p14:tracePt t="27469" x="6627813" y="2957513"/>
          <p14:tracePt t="27477" x="6646863" y="2957513"/>
          <p14:tracePt t="27483" x="6656388" y="2957513"/>
          <p14:tracePt t="27492" x="6667500" y="2957513"/>
          <p14:tracePt t="27500" x="6686550" y="2957513"/>
          <p14:tracePt t="27507" x="6711950" y="2957513"/>
          <p14:tracePt t="27516" x="6716713" y="2957513"/>
          <p14:tracePt t="27522" x="6735763" y="2957513"/>
          <p14:tracePt t="27533" x="6756400" y="2967038"/>
          <p14:tracePt t="27537" x="6770688" y="2967038"/>
          <p14:tracePt t="27545" x="6800850" y="2971800"/>
          <p14:tracePt t="27552" x="6821488" y="2982913"/>
          <p14:tracePt t="27559" x="6840538" y="2982913"/>
          <p14:tracePt t="27567" x="6865938" y="2987675"/>
          <p14:tracePt t="27574" x="6894513" y="2997200"/>
          <p14:tracePt t="27585" x="6900863" y="2997200"/>
          <p14:tracePt t="27589" x="6934200" y="3001963"/>
          <p14:tracePt t="27598" x="6959600" y="3011488"/>
          <p14:tracePt t="27604" x="6969125" y="3011488"/>
          <p14:tracePt t="27612" x="6985000" y="3017838"/>
          <p14:tracePt t="27619" x="7004050" y="3017838"/>
          <p14:tracePt t="27627" x="7029450" y="3027363"/>
          <p14:tracePt t="27635" x="7034213" y="3027363"/>
          <p14:tracePt t="27642" x="7038975" y="3027363"/>
          <p14:tracePt t="27657" x="7043738" y="3027363"/>
          <p14:tracePt t="27665" x="7048500" y="3027363"/>
          <p14:tracePt t="27683" x="7054850" y="3027363"/>
          <p14:tracePt t="27687" x="7069138" y="3027363"/>
          <p14:tracePt t="27694" x="7078663" y="3027363"/>
          <p14:tracePt t="27702" x="7083425" y="3027363"/>
          <p14:tracePt t="27709" x="7099300" y="3027363"/>
          <p14:tracePt t="27718" x="7127875" y="3027363"/>
          <p14:tracePt t="27724" x="7158038" y="3027363"/>
          <p14:tracePt t="27733" x="7162800" y="3027363"/>
          <p14:tracePt t="27739" x="7188200" y="3027363"/>
          <p14:tracePt t="27751" x="7227888" y="3027363"/>
          <p14:tracePt t="27754" x="7242175" y="3027363"/>
          <p14:tracePt t="27762" x="7281863" y="3027363"/>
          <p14:tracePt t="27769" x="7312025" y="3027363"/>
          <p14:tracePt t="27777" x="7316788" y="3027363"/>
          <p14:tracePt t="27785" x="7342188" y="3027363"/>
          <p14:tracePt t="27792" x="7372350" y="3027363"/>
          <p14:tracePt t="27800" x="7377113" y="3027363"/>
          <p14:tracePt t="27807" x="7396163" y="3027363"/>
          <p14:tracePt t="27815" x="7416800" y="3032125"/>
          <p14:tracePt t="27822" x="7426325" y="3032125"/>
          <p14:tracePt t="27830" x="7435850" y="3032125"/>
          <p14:tracePt t="27837" x="7440613" y="3032125"/>
          <p14:tracePt t="27844" x="7461250" y="3036888"/>
          <p14:tracePt t="27852" x="7466013" y="3036888"/>
          <p14:tracePt t="27859" x="7470775" y="3036888"/>
          <p14:tracePt t="27867" x="7475538" y="3036888"/>
          <p14:tracePt t="27874" x="7491413" y="3046413"/>
          <p14:tracePt t="27883" x="7496175" y="3046413"/>
          <p14:tracePt t="27889" x="7500938" y="3046413"/>
          <p14:tracePt t="27898" x="7505700" y="3046413"/>
          <p14:tracePt t="27904" x="7519988" y="3046413"/>
          <p14:tracePt t="27912" x="7531100" y="3046413"/>
          <p14:tracePt t="27919" x="7535863" y="3046413"/>
          <p14:tracePt t="27927" x="7550150" y="3051175"/>
          <p14:tracePt t="27936" x="7566025" y="3051175"/>
          <p14:tracePt t="27942" x="7570788" y="3051175"/>
          <p14:tracePt t="27951" x="7580313" y="3051175"/>
          <p14:tracePt t="27957" x="7585075" y="3051175"/>
          <p14:tracePt t="27967" x="7589838" y="3051175"/>
          <p14:tracePt t="28025" x="7599363" y="3051175"/>
          <p14:tracePt t="28032" x="7605713" y="3051175"/>
          <p14:tracePt t="28050" x="7610475" y="3051175"/>
          <p14:tracePt t="28062" x="7615238" y="3051175"/>
          <p14:tracePt t="28069" x="7620000" y="3057525"/>
          <p14:tracePt t="28085" x="7624763" y="3057525"/>
          <p14:tracePt t="28101" x="7629525" y="3062288"/>
          <p14:tracePt t="28115" x="7634288" y="3062288"/>
          <p14:tracePt t="28137" x="7645400" y="3062288"/>
          <p14:tracePt t="28159" x="7650163" y="3062288"/>
          <p14:tracePt t="28215" x="7654925" y="3062288"/>
          <p14:tracePt t="28339" x="7650163" y="3062288"/>
          <p14:tracePt t="28369" x="7640638" y="3062288"/>
          <p14:tracePt t="28377" x="7629525" y="3062288"/>
          <p14:tracePt t="28385" x="7599363" y="3062288"/>
          <p14:tracePt t="28392" x="7559675" y="3062288"/>
          <p14:tracePt t="28400" x="7519988" y="3062288"/>
          <p14:tracePt t="28407" x="7500938" y="3062288"/>
          <p14:tracePt t="28417" x="7435850" y="3057525"/>
          <p14:tracePt t="28422" x="7381875" y="3057525"/>
          <p14:tracePt t="28429" x="7342188" y="3057525"/>
          <p14:tracePt t="28437" x="7286625" y="3051175"/>
          <p14:tracePt t="28444" x="7232650" y="3051175"/>
          <p14:tracePt t="28453" x="7213600" y="3051175"/>
          <p14:tracePt t="28459" x="7162800" y="3051175"/>
          <p14:tracePt t="28468" x="7108825" y="3051175"/>
          <p14:tracePt t="28475" x="7083425" y="3051175"/>
          <p14:tracePt t="28485" x="7043738" y="3051175"/>
          <p14:tracePt t="28489" x="7024688" y="3051175"/>
          <p14:tracePt t="28500" x="7015163" y="3051175"/>
          <p14:tracePt t="28503" x="6999288" y="3051175"/>
          <p14:tracePt t="28512" x="6980238" y="3051175"/>
          <p14:tracePt t="28519" x="6973888" y="3051175"/>
          <p14:tracePt t="28527" x="6969125" y="3051175"/>
          <p14:tracePt t="28535" x="6959600" y="3051175"/>
          <p14:tracePt t="28542" x="6954838" y="3051175"/>
          <p14:tracePt t="28550" x="6950075" y="3051175"/>
          <p14:tracePt t="28557" x="6940550" y="3051175"/>
          <p14:tracePt t="28566" x="6924675" y="3051175"/>
          <p14:tracePt t="28572" x="6915150" y="3051175"/>
          <p14:tracePt t="28579" x="6905625" y="3051175"/>
          <p14:tracePt t="28587" x="6894513" y="3051175"/>
          <p14:tracePt t="28594" x="6889750" y="3051175"/>
          <p14:tracePt t="28602" x="6835775" y="3051175"/>
          <p14:tracePt t="28609" x="6815138" y="3051175"/>
          <p14:tracePt t="28617" x="6800850" y="3051175"/>
          <p14:tracePt t="28624" x="6770688" y="3051175"/>
          <p14:tracePt t="28633" x="6742113" y="3051175"/>
          <p14:tracePt t="28639" x="6735763" y="3051175"/>
          <p14:tracePt t="28647" x="6711950" y="3051175"/>
          <p14:tracePt t="28654" x="6696075" y="3051175"/>
          <p14:tracePt t="28662" x="6677025" y="3051175"/>
          <p14:tracePt t="28670" x="6667500" y="3051175"/>
          <p14:tracePt t="28677" x="6651625" y="3051175"/>
          <p14:tracePt t="28686" x="6637338" y="3051175"/>
          <p14:tracePt t="28692" x="6632575" y="3051175"/>
          <p14:tracePt t="28701" x="6621463" y="3051175"/>
          <p14:tracePt t="28707" x="6616700" y="3051175"/>
          <p14:tracePt t="28718" x="6611938" y="3051175"/>
          <p14:tracePt t="28722" x="6607175" y="3051175"/>
          <p14:tracePt t="28761" x="6597650" y="3051175"/>
          <p14:tracePt t="28774" x="6592888" y="3051175"/>
          <p14:tracePt t="28782" x="6588125" y="3051175"/>
          <p14:tracePt t="28790" x="6581775" y="3051175"/>
          <p14:tracePt t="28797" x="6577013" y="3051175"/>
          <p14:tracePt t="28804" x="6562725" y="3051175"/>
          <p14:tracePt t="28812" x="6553200" y="3051175"/>
          <p14:tracePt t="28819" x="6532563" y="3051175"/>
          <p14:tracePt t="28827" x="6508750" y="3041650"/>
          <p14:tracePt t="28835" x="6502400" y="3041650"/>
          <p14:tracePt t="28842" x="6483350" y="3036888"/>
          <p14:tracePt t="28851" x="6473825" y="3036888"/>
          <p14:tracePt t="28857" x="6462713" y="3032125"/>
          <p14:tracePt t="28865" x="6453188" y="3032125"/>
          <p14:tracePt t="28873" x="6448425" y="3032125"/>
          <p14:tracePt t="28879" x="6443663" y="3032125"/>
          <p14:tracePt t="28894" x="6438900" y="3032125"/>
          <p14:tracePt t="29285" x="6438900" y="3022600"/>
          <p14:tracePt t="29300" x="6438900" y="3017838"/>
          <p14:tracePt t="29315" x="6438900" y="3011488"/>
          <p14:tracePt t="29360" x="6438900" y="3006725"/>
          <p14:tracePt t="29382" x="6438900" y="3001963"/>
          <p14:tracePt t="29389" x="6443663" y="2997200"/>
          <p14:tracePt t="29398" x="6443663" y="2992438"/>
          <p14:tracePt t="29412" x="6453188" y="2978150"/>
          <p14:tracePt t="29419" x="6457950" y="2967038"/>
          <p14:tracePt t="29427" x="6473825" y="2952750"/>
          <p14:tracePt t="29435" x="6497638" y="2927350"/>
          <p14:tracePt t="29442" x="6502400" y="2917825"/>
          <p14:tracePt t="29452" x="6518275" y="2882900"/>
          <p14:tracePt t="29457" x="6537325" y="2838450"/>
          <p14:tracePt t="29465" x="6553200" y="2819400"/>
          <p14:tracePt t="29472" x="6581775" y="2808288"/>
          <p14:tracePt t="29479" x="6581775" y="2798763"/>
          <p14:tracePt t="29487" x="6588125" y="2798763"/>
          <p14:tracePt t="30082" x="6592888" y="2798763"/>
          <p14:tracePt t="30117" x="6602413" y="2798763"/>
          <p14:tracePt t="30124" x="6616700" y="2798763"/>
          <p14:tracePt t="30132" x="6651625" y="2808288"/>
          <p14:tracePt t="30139" x="6707188" y="2828925"/>
          <p14:tracePt t="30147" x="6731000" y="2843213"/>
          <p14:tracePt t="30154" x="6805613" y="2868613"/>
          <p14:tracePt t="30162" x="6884988" y="2887663"/>
          <p14:tracePt t="30169" x="6919913" y="2908300"/>
          <p14:tracePt t="30177" x="7004050" y="2947988"/>
          <p14:tracePt t="30185" x="7073900" y="2978150"/>
          <p14:tracePt t="30192" x="7158038" y="3001963"/>
          <p14:tracePt t="30200" x="7178675" y="3017838"/>
          <p14:tracePt t="30207" x="7218363" y="3022600"/>
          <p14:tracePt t="30219" x="7286625" y="3032125"/>
          <p14:tracePt t="30222" x="7316788" y="3041650"/>
          <p14:tracePt t="30229" x="7400925" y="3051175"/>
          <p14:tracePt t="30236" x="7480300" y="3062288"/>
          <p14:tracePt t="30245" x="7519988" y="3062288"/>
          <p14:tracePt t="30252" x="7589838" y="3062288"/>
          <p14:tracePt t="30259" x="7654925" y="3062288"/>
          <p14:tracePt t="30268" x="7673975" y="3062288"/>
          <p14:tracePt t="30275" x="7704138" y="3062288"/>
          <p14:tracePt t="30284" x="7720013" y="3062288"/>
          <p14:tracePt t="30290" x="7724775" y="3062288"/>
          <p14:tracePt t="30297" x="7739063" y="3062288"/>
          <p14:tracePt t="30304" x="7743825" y="3062288"/>
          <p14:tracePt t="30312" x="7748588" y="3062288"/>
          <p14:tracePt t="30320" x="7759700" y="3062288"/>
          <p14:tracePt t="30327" x="7773988" y="3062288"/>
          <p14:tracePt t="30335" x="7793038" y="3062288"/>
          <p14:tracePt t="30342" x="7799388" y="3062288"/>
          <p14:tracePt t="30351" x="7827963" y="3067050"/>
          <p14:tracePt t="30357" x="7848600" y="3067050"/>
          <p14:tracePt t="30365" x="7867650" y="3067050"/>
          <p14:tracePt t="30372" x="7897813" y="3067050"/>
          <p14:tracePt t="30380" x="7912100" y="3067050"/>
          <p14:tracePt t="30387" x="7923213" y="3067050"/>
          <p14:tracePt t="30395" x="7953375" y="3067050"/>
          <p14:tracePt t="30402" x="7981950" y="3067050"/>
          <p14:tracePt t="30410" x="7997825" y="3067050"/>
          <p14:tracePt t="30418" x="8026400" y="3067050"/>
          <p14:tracePt t="30425" x="8066088" y="3067050"/>
          <p14:tracePt t="30436" x="8077200" y="3067050"/>
          <p14:tracePt t="30439" x="8105775" y="3067050"/>
          <p14:tracePt t="30447" x="8145463" y="3067050"/>
          <p14:tracePt t="30454" x="8250238" y="3067050"/>
          <p14:tracePt t="30462" x="8280400" y="3067050"/>
          <p14:tracePt t="30470" x="8355013" y="3067050"/>
          <p14:tracePt t="30477" x="8418513" y="3067050"/>
          <p14:tracePt t="30485" x="8464550" y="3076575"/>
          <p14:tracePt t="30492" x="8558213" y="3086100"/>
          <p14:tracePt t="30501" x="8628063" y="3097213"/>
          <p14:tracePt t="30507" x="8658225" y="3097213"/>
          <p14:tracePt t="30515" x="8707438" y="3106738"/>
          <p14:tracePt t="30522" x="8751888" y="3111500"/>
          <p14:tracePt t="30529" x="8756650" y="3121025"/>
          <p14:tracePt t="30537" x="8777288" y="3125788"/>
          <p14:tracePt t="30544" x="8782050" y="3125788"/>
          <p14:tracePt t="30552" x="8786813" y="3130550"/>
          <p14:tracePt t="30559" x="8791575" y="3136900"/>
          <p14:tracePt t="30567" x="8796338" y="3136900"/>
          <p14:tracePt t="30574" x="8801100" y="3141663"/>
          <p14:tracePt t="30584" x="8810625" y="3146425"/>
          <p14:tracePt t="30591" x="8816975" y="3151188"/>
          <p14:tracePt t="30597" x="8836025" y="3165475"/>
          <p14:tracePt t="30604" x="8840788" y="3170238"/>
          <p14:tracePt t="30612" x="8861425" y="3181350"/>
          <p14:tracePt t="30620" x="8866188" y="3186113"/>
          <p14:tracePt t="30627" x="8875713" y="3190875"/>
          <p14:tracePt t="30636" x="8901113" y="3205163"/>
          <p14:tracePt t="30642" x="8920163" y="3221038"/>
          <p14:tracePt t="30652" x="8924925" y="3225800"/>
          <p14:tracePt t="30657" x="8936038" y="3230563"/>
          <p14:tracePt t="31812" x="8936038" y="3225800"/>
          <p14:tracePt t="31819" x="8936038" y="3221038"/>
          <p14:tracePt t="31835" x="8936038" y="3216275"/>
          <p14:tracePt t="32045" x="8940800" y="3216275"/>
          <p14:tracePt t="32052" x="8945563" y="3216275"/>
          <p14:tracePt t="32059" x="8950325" y="3209925"/>
          <p14:tracePt t="32068" x="8964613" y="3200400"/>
          <p14:tracePt t="32074" x="8970963" y="3195638"/>
          <p14:tracePt t="32082" x="8975725" y="3195638"/>
          <p14:tracePt t="32089" x="8975725" y="3190875"/>
          <p14:tracePt t="32097" x="8980488" y="3190875"/>
          <p14:tracePt t="32674" x="8980488" y="3195638"/>
          <p14:tracePt t="32689" x="8985250" y="3200400"/>
          <p14:tracePt t="33898" x="8985250" y="3195638"/>
          <p14:tracePt t="33904" x="8985250" y="3190875"/>
          <p14:tracePt t="33912" x="8985250" y="3186113"/>
          <p14:tracePt t="33935" x="8985250" y="3181350"/>
          <p14:tracePt t="33942" x="8985250" y="3176588"/>
          <p14:tracePt t="34875" x="8985250" y="3165475"/>
          <p14:tracePt t="35075" x="8980488" y="3165475"/>
          <p14:tracePt t="35105" x="8980488" y="3170238"/>
          <p14:tracePt t="35120" x="8975725" y="3170238"/>
          <p14:tracePt t="35127" x="8975725" y="3176588"/>
          <p14:tracePt t="35284" x="8970963" y="3165475"/>
          <p14:tracePt t="35292" x="8970963" y="3160713"/>
          <p14:tracePt t="35315" x="8959850" y="3160713"/>
          <p14:tracePt t="35437" x="8955088" y="3160713"/>
          <p14:tracePt t="35495" x="8950325" y="3160713"/>
          <p14:tracePt t="35877" x="8950325" y="3170238"/>
          <p14:tracePt t="35885" x="8950325" y="3176588"/>
          <p14:tracePt t="35892" x="8950325" y="3181350"/>
          <p14:tracePt t="35900" x="8945563" y="3186113"/>
          <p14:tracePt t="35907" x="8945563" y="3195638"/>
          <p14:tracePt t="35915" x="8945563" y="3205163"/>
          <p14:tracePt t="35922" x="8940800" y="3209925"/>
          <p14:tracePt t="35930" x="8940800" y="3216275"/>
          <p14:tracePt t="36000" x="8940800" y="3221038"/>
          <p14:tracePt t="36005" x="8940800" y="3225800"/>
          <p14:tracePt t="36014" x="8940800" y="3230563"/>
          <p14:tracePt t="36020" x="8936038" y="3235325"/>
          <p14:tracePt t="36029" x="8936038" y="3244850"/>
          <p14:tracePt t="36035" x="8936038" y="3255963"/>
          <p14:tracePt t="36043" x="8936038" y="3260725"/>
          <p14:tracePt t="36049" x="8936038" y="3265488"/>
          <p14:tracePt t="36064" x="8936038" y="3270250"/>
          <p14:tracePt t="36074" x="8936038" y="3284538"/>
          <p14:tracePt t="36080" x="8931275" y="3284538"/>
          <p14:tracePt t="36089" x="8931275" y="3289300"/>
          <p14:tracePt t="36094" x="8931275" y="3295650"/>
          <p14:tracePt t="36103" x="8931275" y="3300413"/>
          <p14:tracePt t="36109" x="8931275" y="3305175"/>
          <p14:tracePt t="36117" x="8931275" y="3309938"/>
          <p14:tracePt t="36124" x="8931275" y="3319463"/>
          <p14:tracePt t="36132" x="8931275" y="3324225"/>
          <p14:tracePt t="36140" x="8931275" y="3328988"/>
          <p14:tracePt t="36147" x="8931275" y="3335338"/>
          <p14:tracePt t="36156" x="8931275" y="3340100"/>
          <p14:tracePt t="36162" x="8931275" y="3344863"/>
          <p14:tracePt t="36170" x="8931275" y="3359150"/>
          <p14:tracePt t="36177" x="8931275" y="3368675"/>
          <p14:tracePt t="36185" x="8931275" y="3375025"/>
          <p14:tracePt t="36192" x="8931275" y="3384550"/>
          <p14:tracePt t="36199" x="8931275" y="3389313"/>
          <p14:tracePt t="36207" x="8936038" y="3394075"/>
          <p14:tracePt t="36215" x="8936038" y="3398838"/>
          <p14:tracePt t="36223" x="8936038" y="3403600"/>
          <p14:tracePt t="36229" x="8936038" y="3408363"/>
          <p14:tracePt t="36238" x="8936038" y="3414713"/>
          <p14:tracePt t="36246" x="8936038" y="3424238"/>
          <p14:tracePt t="36261" x="8936038" y="3429000"/>
          <p14:tracePt t="36267" x="8936038" y="3433763"/>
          <p14:tracePt t="36277" x="8936038" y="3438525"/>
          <p14:tracePt t="36282" x="8936038" y="3443288"/>
          <p14:tracePt t="36292" x="8936038" y="3454400"/>
          <p14:tracePt t="36297" x="8936038" y="3468688"/>
          <p14:tracePt t="36308" x="8936038" y="3489325"/>
          <p14:tracePt t="36312" x="8936038" y="3494088"/>
          <p14:tracePt t="36321" x="8936038" y="3513138"/>
          <p14:tracePt t="36327" x="8931275" y="3538538"/>
          <p14:tracePt t="36335" x="8931275" y="3548063"/>
          <p14:tracePt t="36342" x="8931275" y="3587750"/>
          <p14:tracePt t="36349" x="8924925" y="3592513"/>
          <p14:tracePt t="36358" x="8924925" y="3597275"/>
          <p14:tracePt t="36365" x="8920163" y="3627438"/>
          <p14:tracePt t="36372" x="8920163" y="3657600"/>
          <p14:tracePt t="36379" x="8920163" y="3667125"/>
          <p14:tracePt t="36388" x="8920163" y="3697288"/>
          <p14:tracePt t="36395" x="8920163" y="3721100"/>
          <p14:tracePt t="36403" x="8920163" y="3732213"/>
          <p14:tracePt t="36410" x="8910638" y="3756025"/>
          <p14:tracePt t="36417" x="8910638" y="3767138"/>
          <p14:tracePt t="36424" x="8910638" y="3806825"/>
          <p14:tracePt t="36432" x="8910638" y="3811588"/>
          <p14:tracePt t="36440" x="8910638" y="3825875"/>
          <p14:tracePt t="36447" x="8910638" y="3830638"/>
          <p14:tracePt t="36456" x="8910638" y="3835400"/>
          <p14:tracePt t="36462" x="8910638" y="3846513"/>
          <p14:tracePt t="36471" x="8910638" y="3856038"/>
          <p14:tracePt t="36479" x="8910638" y="3860800"/>
          <p14:tracePt t="36485" x="8910638" y="3870325"/>
          <p14:tracePt t="36494" x="8910638" y="3886200"/>
          <p14:tracePt t="36500" x="8910638" y="3890963"/>
          <p14:tracePt t="36509" x="8910638" y="3910013"/>
          <p14:tracePt t="36514" x="8910638" y="3930650"/>
          <p14:tracePt t="36524" x="8910638" y="3935413"/>
          <p14:tracePt t="36529" x="8910638" y="3954463"/>
          <p14:tracePt t="36538" x="8910638" y="3965575"/>
          <p14:tracePt t="36545" x="8910638" y="3989388"/>
          <p14:tracePt t="36552" x="8910638" y="3994150"/>
          <p14:tracePt t="36559" x="8910638" y="4014788"/>
          <p14:tracePt t="36567" x="8915400" y="4024313"/>
          <p14:tracePt t="36574" x="8915400" y="4033838"/>
          <p14:tracePt t="36582" x="8915400" y="4038600"/>
          <p14:tracePt t="36590" x="8915400" y="4059238"/>
          <p14:tracePt t="36597" x="8915400" y="4064000"/>
          <p14:tracePt t="36606" x="8915400" y="4073525"/>
          <p14:tracePt t="36612" x="8920163" y="4094163"/>
          <p14:tracePt t="36624" x="8920163" y="4103688"/>
          <p14:tracePt t="36627" x="8920163" y="4138613"/>
          <p14:tracePt t="36635" x="8920163" y="4168775"/>
          <p14:tracePt t="36642" x="8920163" y="4178300"/>
          <p14:tracePt t="36649" x="8920163" y="4208463"/>
          <p14:tracePt t="36657" x="8920163" y="4227513"/>
          <p14:tracePt t="36664" x="8920163" y="4238625"/>
          <p14:tracePt t="36673" x="8920163" y="4252913"/>
          <p14:tracePt t="36680" x="8920163" y="4267200"/>
          <p14:tracePt t="36689" x="8920163" y="4278313"/>
          <p14:tracePt t="36694" x="8920163" y="4292600"/>
          <p14:tracePt t="36702" x="8920163" y="4306888"/>
          <p14:tracePt t="36710" x="8920163" y="4311650"/>
          <p14:tracePt t="36717" x="8920163" y="4318000"/>
          <p14:tracePt t="36725" x="8920163" y="4322763"/>
          <p14:tracePt t="36732" x="8920163" y="4327525"/>
          <p14:tracePt t="36740" x="8920163" y="4341813"/>
          <p14:tracePt t="36747" x="8920163" y="4346575"/>
          <p14:tracePt t="36762" x="8920163" y="4357688"/>
          <p14:tracePt t="36770" x="8920163" y="4362450"/>
          <p14:tracePt t="36777" x="8920163" y="4376738"/>
          <p14:tracePt t="36785" x="8920163" y="4386263"/>
          <p14:tracePt t="36792" x="8920163" y="4402138"/>
          <p14:tracePt t="36799" x="8920163" y="4411663"/>
          <p14:tracePt t="36807" x="8920163" y="4441825"/>
          <p14:tracePt t="36815" x="8920163" y="4456113"/>
          <p14:tracePt t="36822" x="8920163" y="4470400"/>
          <p14:tracePt t="36829" x="8920163" y="4491038"/>
          <p14:tracePt t="36840" x="8920163" y="4500563"/>
          <p14:tracePt t="36845" x="8910638" y="4535488"/>
          <p14:tracePt t="36852" x="8910638" y="4556125"/>
          <p14:tracePt t="36859" x="8910638" y="4575175"/>
          <p14:tracePt t="36867" x="8910638" y="4595813"/>
          <p14:tracePt t="36875" x="8905875" y="4629150"/>
          <p14:tracePt t="36882" x="8905875" y="4640263"/>
          <p14:tracePt t="36890" x="8896350" y="4668838"/>
          <p14:tracePt t="36897" x="8896350" y="4689475"/>
          <p14:tracePt t="36905" x="8896350" y="4703763"/>
          <p14:tracePt t="36912" x="8891588" y="4719638"/>
          <p14:tracePt t="36922" x="8891588" y="4724400"/>
          <p14:tracePt t="36927" x="8891588" y="4729163"/>
          <p14:tracePt t="36933" x="8891588" y="4733925"/>
          <p14:tracePt t="36955" x="8891588" y="4754563"/>
          <p14:tracePt t="36956" x="8891588" y="4759325"/>
          <p14:tracePt t="36973" x="8885238" y="4764088"/>
          <p14:tracePt t="36989" x="8885238" y="4768850"/>
          <p14:tracePt t="36995" x="8885238" y="4773613"/>
          <p14:tracePt t="37042" x="8885238" y="4778375"/>
          <p14:tracePt t="37070" x="8885238" y="4787900"/>
          <p14:tracePt t="37077" x="8885238" y="4794250"/>
          <p14:tracePt t="37107" x="8885238" y="4803775"/>
          <p14:tracePt t="37114" x="8885238" y="4808538"/>
          <p14:tracePt t="37124" x="8885238" y="4822825"/>
          <p14:tracePt t="37129" x="8885238" y="4833938"/>
          <p14:tracePt t="37140" x="8885238" y="4848225"/>
          <p14:tracePt t="37145" x="8885238" y="4868863"/>
          <p14:tracePt t="37152" x="8885238" y="4883150"/>
          <p14:tracePt t="37159" x="8885238" y="4892675"/>
          <p14:tracePt t="37167" x="8885238" y="4922838"/>
          <p14:tracePt t="37175" x="8885238" y="4937125"/>
          <p14:tracePt t="37182" x="8885238" y="4957763"/>
          <p14:tracePt t="37190" x="8885238" y="4987925"/>
          <p14:tracePt t="37197" x="8885238" y="5002213"/>
          <p14:tracePt t="37205" x="8885238" y="5021263"/>
          <p14:tracePt t="37212" x="8885238" y="5051425"/>
          <p14:tracePt t="37223" x="8885238" y="5060950"/>
          <p14:tracePt t="37227" x="8885238" y="5086350"/>
          <p14:tracePt t="37235" x="8885238" y="5091113"/>
          <p14:tracePt t="37242" x="8885238" y="5100638"/>
          <p14:tracePt t="37265" x="8885238" y="5106988"/>
          <p14:tracePt t="37273" x="8885238" y="5111750"/>
          <p14:tracePt t="37302" x="8885238" y="5121275"/>
          <p14:tracePt t="37806" x="8885238" y="5106988"/>
          <p14:tracePt t="37812" x="8885238" y="5076825"/>
          <p14:tracePt t="37823" x="8875713" y="5037138"/>
          <p14:tracePt t="37827" x="8875713" y="4981575"/>
          <p14:tracePt t="37835" x="8866188" y="4957763"/>
          <p14:tracePt t="37842" x="8866188" y="4908550"/>
          <p14:tracePt t="37849" x="8831263" y="4862513"/>
          <p14:tracePt t="37858" x="8816975" y="4848225"/>
          <p14:tracePt t="37864" x="8796338" y="4773613"/>
          <p14:tracePt t="37874" x="8786813" y="4703763"/>
          <p14:tracePt t="37879" x="8782050" y="4675188"/>
          <p14:tracePt t="37890" x="8770938" y="4619625"/>
          <p14:tracePt t="37895" x="8761413" y="4565650"/>
          <p14:tracePt t="37902" x="8756650" y="4540250"/>
          <p14:tracePt t="37910" x="8756650" y="4500563"/>
          <p14:tracePt t="37917" x="8747125" y="4470400"/>
          <p14:tracePt t="37925" x="8747125" y="4456113"/>
          <p14:tracePt t="37932" x="8747125" y="4437063"/>
          <p14:tracePt t="37941" x="8737600" y="4397375"/>
          <p14:tracePt t="37947" x="8737600" y="4381500"/>
          <p14:tracePt t="37956" x="8737600" y="4341813"/>
          <p14:tracePt t="37962" x="8737600" y="4302125"/>
          <p14:tracePt t="37969" x="8737600" y="4283075"/>
          <p14:tracePt t="37977" x="8737600" y="4232275"/>
          <p14:tracePt t="37985" x="8737600" y="4178300"/>
          <p14:tracePt t="37992" x="8737600" y="4138613"/>
          <p14:tracePt t="38000" x="8737600" y="4108450"/>
          <p14:tracePt t="38008" x="8737600" y="4068763"/>
          <p14:tracePt t="38014" x="8737600" y="4014788"/>
          <p14:tracePt t="38023" x="8737600" y="3994150"/>
          <p14:tracePt t="38029" x="8737600" y="3940175"/>
          <p14:tracePt t="38039" x="8737600" y="3890963"/>
          <p14:tracePt t="38044" x="8737600" y="3865563"/>
          <p14:tracePt t="38052" x="8737600" y="3825875"/>
          <p14:tracePt t="38059" x="8737600" y="3786188"/>
          <p14:tracePt t="38067" x="8737600" y="3776663"/>
          <p14:tracePt t="38075" x="8737600" y="3721100"/>
          <p14:tracePt t="38082" x="8737600" y="3657600"/>
          <p14:tracePt t="38090" x="8737600" y="3636963"/>
          <p14:tracePt t="38097" x="8737600" y="3573463"/>
          <p14:tracePt t="38107" x="8726488" y="3508375"/>
          <p14:tracePt t="38112" x="8726488" y="3454400"/>
          <p14:tracePt t="38120" x="8721725" y="3429000"/>
          <p14:tracePt t="38127" x="8721725" y="3359150"/>
          <p14:tracePt t="38134" x="8702675" y="3275013"/>
          <p14:tracePt t="38142" x="8702675" y="3186113"/>
          <p14:tracePt t="38149" x="8691563" y="3101975"/>
          <p14:tracePt t="38157" x="8691563" y="3022600"/>
          <p14:tracePt t="38164" x="8682038" y="2992438"/>
          <p14:tracePt t="38172" x="8682038" y="2938463"/>
          <p14:tracePt t="38179" x="8672513" y="2873375"/>
          <p14:tracePt t="38189" x="8672513" y="2847975"/>
          <p14:tracePt t="38195" x="8667750" y="2808288"/>
          <p14:tracePt t="38201" x="8658225" y="2754313"/>
          <p14:tracePt t="38210" x="8658225" y="2733675"/>
          <p14:tracePt t="38223" x="8658225" y="2693988"/>
          <p14:tracePt t="38226" x="8647113" y="2649538"/>
          <p14:tracePt t="38232" x="8647113" y="2635250"/>
          <p14:tracePt t="38240" x="8647113" y="2586038"/>
          <p14:tracePt t="38247" x="8647113" y="2530475"/>
          <p14:tracePt t="38255" x="8647113" y="2511425"/>
          <p14:tracePt t="38262" x="8647113" y="2481263"/>
          <p14:tracePt t="38270" x="8647113" y="2432050"/>
          <p14:tracePt t="38277" x="8647113" y="2376488"/>
          <p14:tracePt t="38285" x="8647113" y="2357438"/>
          <p14:tracePt t="38292" x="8647113" y="2308225"/>
          <p14:tracePt t="38300" x="8647113" y="2252663"/>
          <p14:tracePt t="38308" x="8647113" y="2233613"/>
          <p14:tracePt t="38314" x="8647113" y="2168525"/>
          <p14:tracePt t="38323" x="8647113" y="2128838"/>
          <p14:tracePt t="38329" x="8647113" y="2109788"/>
          <p14:tracePt t="38340" x="8647113" y="2058988"/>
          <p14:tracePt t="38344" x="8647113" y="2005013"/>
          <p14:tracePt t="38352" x="8647113" y="1984375"/>
          <p14:tracePt t="38360" x="8647113" y="1930400"/>
          <p14:tracePt t="38367" x="8647113" y="1881188"/>
          <p14:tracePt t="38375" x="8647113" y="1865313"/>
          <p14:tracePt t="38382" x="8647113" y="1825625"/>
          <p14:tracePt t="38391" x="8647113" y="1785938"/>
          <p14:tracePt t="38397" x="8647113" y="1757363"/>
          <p14:tracePt t="38406" x="8647113" y="1741488"/>
          <p14:tracePt t="38412" x="8647113" y="1722438"/>
          <p14:tracePt t="38419" x="8647113" y="1701800"/>
          <p14:tracePt t="38427" x="8647113" y="1697038"/>
          <p14:tracePt t="38974" x="8647113" y="1692275"/>
          <p14:tracePt t="39005" x="8647113" y="1682750"/>
          <p14:tracePt t="39012" x="8647113" y="1677988"/>
          <p14:tracePt t="39037" x="8647113" y="1671638"/>
          <p14:tracePt t="39065" x="8647113" y="1666875"/>
          <p14:tracePt t="40482" x="8642350" y="1666875"/>
          <p14:tracePt t="40490" x="8623300" y="1647825"/>
          <p14:tracePt t="40497" x="8597900" y="1631950"/>
          <p14:tracePt t="40505" x="8593138" y="1617663"/>
          <p14:tracePt t="40513" x="8578850" y="1603375"/>
          <p14:tracePt t="40519" x="8572500" y="1598613"/>
          <p14:tracePt t="40527" x="8567738" y="1592263"/>
          <p14:tracePt t="40534" x="8562975" y="1587500"/>
          <p14:tracePt t="40542" x="8562975" y="1582738"/>
          <p14:tracePt t="40549" x="8562975" y="1577975"/>
          <p14:tracePt t="40558" x="8558213" y="1577975"/>
          <p14:tracePt t="40564" x="8558213" y="1573213"/>
          <p14:tracePt t="40574" x="8548688" y="1563688"/>
          <p14:tracePt t="40579" x="8543925" y="1563688"/>
          <p14:tracePt t="40589" x="8539163" y="1563688"/>
          <p14:tracePt t="40594" x="8532813" y="1558925"/>
          <p14:tracePt t="40603" x="8528050" y="1552575"/>
          <p14:tracePt t="40617" x="8523288" y="1552575"/>
          <p14:tracePt t="40626" x="8518525" y="1552575"/>
          <p14:tracePt t="40632" x="8509000" y="1552575"/>
          <p14:tracePt t="40932" x="8509000" y="1573213"/>
          <p14:tracePt t="40940" x="8509000" y="1577975"/>
          <p14:tracePt t="40949" x="8509000" y="1592263"/>
          <p14:tracePt t="40955" x="8504238" y="1598613"/>
          <p14:tracePt t="40962" x="8504238" y="1603375"/>
          <p14:tracePt t="40969" x="8497888" y="1608138"/>
          <p14:tracePt t="41197" x="8497888" y="1612900"/>
          <p14:tracePt t="41202" x="8497888" y="1627188"/>
          <p14:tracePt t="41217" x="8497888" y="1631950"/>
          <p14:tracePt t="41240" x="8504238" y="1631950"/>
          <p14:tracePt t="41659" x="8504238" y="1638300"/>
          <p14:tracePt t="42125" x="8483600" y="1638300"/>
          <p14:tracePt t="42132" x="8464550" y="1638300"/>
          <p14:tracePt t="42140" x="8453438" y="1638300"/>
          <p14:tracePt t="42147" x="8424863" y="1638300"/>
          <p14:tracePt t="42155" x="8378825" y="1638300"/>
          <p14:tracePt t="42162" x="8359775" y="1638300"/>
          <p14:tracePt t="42169" x="8320088" y="1647825"/>
          <p14:tracePt t="42177" x="8266113" y="1647825"/>
          <p14:tracePt t="42184" x="8235950" y="1647825"/>
          <p14:tracePt t="42193" x="8185150" y="1647825"/>
          <p14:tracePt t="42199" x="8131175" y="1647825"/>
          <p14:tracePt t="42208" x="8101013" y="1647825"/>
          <p14:tracePt t="42215" x="8042275" y="1643063"/>
          <p14:tracePt t="42226" x="7997825" y="1631950"/>
          <p14:tracePt t="42230" x="7972425" y="1627188"/>
          <p14:tracePt t="42237" x="7932738" y="1617663"/>
          <p14:tracePt t="42245" x="7893050" y="1612900"/>
          <p14:tracePt t="42252" x="7867650" y="1603375"/>
          <p14:tracePt t="42262" x="7818438" y="1587500"/>
          <p14:tracePt t="42267" x="7759700" y="1568450"/>
          <p14:tracePt t="42276" x="7739063" y="1558925"/>
          <p14:tracePt t="42282" x="7685088" y="1543050"/>
          <p14:tracePt t="42290" x="7605713" y="1524000"/>
          <p14:tracePt t="42297" x="7531100" y="1493838"/>
          <p14:tracePt t="42304" x="7500938" y="1473200"/>
          <p14:tracePt t="42312" x="7440613" y="1454150"/>
          <p14:tracePt t="42319" x="7381875" y="1414463"/>
          <p14:tracePt t="42327" x="7361238" y="1409700"/>
          <p14:tracePt t="42333" x="7327900" y="1384300"/>
          <p14:tracePt t="42342" x="7281863" y="1344613"/>
          <p14:tracePt t="42348" x="7272338" y="1339850"/>
          <p14:tracePt t="42359" x="7246938" y="1319213"/>
          <p14:tracePt t="42364" x="7218363" y="1285875"/>
          <p14:tracePt t="42372" x="7207250" y="1274763"/>
          <p14:tracePt t="42379" x="7173913" y="1246188"/>
          <p14:tracePt t="42387" x="7148513" y="1211263"/>
          <p14:tracePt t="42395" x="7123113" y="1195388"/>
          <p14:tracePt t="42402" x="7088188" y="1150938"/>
          <p14:tracePt t="42412" x="7054850" y="1116013"/>
          <p14:tracePt t="42417" x="6994525" y="1066800"/>
          <p14:tracePt t="42425" x="6980238" y="1052513"/>
          <p14:tracePt t="42432" x="6924675" y="1008063"/>
          <p14:tracePt t="42440" x="6889750" y="968375"/>
          <p14:tracePt t="42447" x="6854825" y="952500"/>
          <p14:tracePt t="42455" x="6835775" y="928688"/>
          <p14:tracePt t="42462" x="6810375" y="912813"/>
          <p14:tracePt t="42469" x="6796088" y="903288"/>
          <p14:tracePt t="42477" x="6765925" y="877888"/>
          <p14:tracePt t="42484" x="6731000" y="849313"/>
          <p14:tracePt t="42493" x="6726238" y="842963"/>
          <p14:tracePt t="42499" x="6707188" y="833438"/>
          <p14:tracePt t="42506" x="6691313" y="823913"/>
          <p14:tracePt t="42513" x="6667500" y="809625"/>
          <p14:tracePt t="42522" x="6627813" y="803275"/>
          <p14:tracePt t="42530" x="6607175" y="793750"/>
          <p14:tracePt t="42537" x="6581775" y="788988"/>
          <p14:tracePt t="42548" x="6553200" y="774700"/>
          <p14:tracePt t="42552" x="6508750" y="754063"/>
          <p14:tracePt t="42561" x="6483350" y="739775"/>
          <p14:tracePt t="42567" x="6462713" y="735013"/>
          <p14:tracePt t="42577" x="6434138" y="714375"/>
          <p14:tracePt t="42582" x="6423025" y="709613"/>
          <p14:tracePt t="42592" x="6413500" y="704850"/>
          <p14:tracePt t="42597" x="6408738" y="700088"/>
          <p14:tracePt t="42604" x="6394450" y="695325"/>
          <p14:tracePt t="42612" x="6388100" y="695325"/>
          <p14:tracePt t="42619" x="6388100" y="684213"/>
          <p14:tracePt t="42627" x="6383338" y="684213"/>
          <p14:tracePt t="42634" x="6378575" y="679450"/>
          <p14:tracePt t="42643" x="6364288" y="674688"/>
          <p14:tracePt t="42649" x="6359525" y="669925"/>
          <p14:tracePt t="42658" x="6348413" y="669925"/>
          <p14:tracePt t="42665" x="6334125" y="665163"/>
          <p14:tracePt t="42672" x="6324600" y="665163"/>
          <p14:tracePt t="42680" x="6315075" y="655638"/>
          <p14:tracePt t="42687" x="6308725" y="655638"/>
          <p14:tracePt t="42695" x="6303963" y="655638"/>
          <p14:tracePt t="42702" x="6299200" y="649288"/>
          <p14:tracePt t="42718" x="6294438" y="649288"/>
          <p14:tracePt t="42815" x="6289675" y="649288"/>
          <p14:tracePt t="42882" x="6284913" y="665163"/>
          <p14:tracePt t="42889" x="6284913" y="669925"/>
          <p14:tracePt t="42897" x="6284913" y="690563"/>
          <p14:tracePt t="42905" x="6284913" y="709613"/>
          <p14:tracePt t="42912" x="6284913" y="723900"/>
          <p14:tracePt t="42920" x="6284913" y="730250"/>
          <p14:tracePt t="42927" x="6284913" y="739775"/>
          <p14:tracePt t="43077" x="6284913" y="744538"/>
          <p14:tracePt t="43085" x="6284913" y="754063"/>
          <p14:tracePt t="43092" x="6284913" y="769938"/>
          <p14:tracePt t="43100" x="6284913" y="784225"/>
          <p14:tracePt t="43109" x="6289675" y="798513"/>
          <p14:tracePt t="43115" x="6289675" y="809625"/>
          <p14:tracePt t="43122" x="6289675" y="814388"/>
          <p14:tracePt t="43129" x="6289675" y="828675"/>
          <p14:tracePt t="43137" x="6299200" y="842963"/>
          <p14:tracePt t="43145" x="6299200" y="849313"/>
          <p14:tracePt t="43152" x="6303963" y="868363"/>
          <p14:tracePt t="43161" x="6303963" y="873125"/>
          <p14:tracePt t="43167" x="6303963" y="882650"/>
          <p14:tracePt t="43176" x="6308725" y="889000"/>
          <p14:tracePt t="43183" x="6308725" y="903288"/>
          <p14:tracePt t="43189" x="6308725" y="908050"/>
          <p14:tracePt t="43198" x="6315075" y="912813"/>
          <p14:tracePt t="43204" x="6315075" y="917575"/>
          <p14:tracePt t="43215" x="6315075" y="922338"/>
          <p14:tracePt t="43235" x="6319838" y="928688"/>
          <p14:tracePt t="54573" x="6180138" y="1008063"/>
          <p14:tracePt t="54577" x="5848350" y="1701800"/>
          <p14:tracePt t="54582" x="5768975" y="1881188"/>
          <p14:tracePt t="54590" x="5753100" y="1916113"/>
          <p14:tracePt t="54597" x="5722938" y="1970088"/>
          <p14:tracePt t="54605" x="5708650" y="2005013"/>
          <p14:tracePt t="54612" x="5668963" y="2063750"/>
          <p14:tracePt t="54622" x="5638800" y="2124075"/>
          <p14:tracePt t="54627" x="5629275" y="2143125"/>
          <p14:tracePt t="54637" x="5614988" y="2178050"/>
          <p14:tracePt t="54642" x="5614988" y="2198688"/>
          <p14:tracePt t="54651" x="5614988" y="2212975"/>
          <p14:tracePt t="54657" x="5614988" y="2233613"/>
          <p14:tracePt t="54668" x="5614988" y="2252663"/>
          <p14:tracePt t="54673" x="5614988" y="2257425"/>
          <p14:tracePt t="54685" x="5614988" y="2273300"/>
          <p14:tracePt t="54688" x="5614988" y="2292350"/>
          <p14:tracePt t="54697" x="5614988" y="2297113"/>
          <p14:tracePt t="54703" x="5614988" y="2317750"/>
          <p14:tracePt t="54710" x="5610225" y="2336800"/>
          <p14:tracePt t="54719" x="5610225" y="2362200"/>
          <p14:tracePt t="54725" x="5610225" y="2381250"/>
          <p14:tracePt t="54734" x="5610225" y="2411413"/>
          <p14:tracePt t="54740" x="5610225" y="2441575"/>
          <p14:tracePt t="54747" x="5610225" y="2451100"/>
          <p14:tracePt t="54755" x="5619750" y="2506663"/>
          <p14:tracePt t="54762" x="5624513" y="2535238"/>
          <p14:tracePt t="54769" x="5624513" y="2555875"/>
          <p14:tracePt t="54777" x="5643563" y="2609850"/>
          <p14:tracePt t="54785" x="5654675" y="2649538"/>
          <p14:tracePt t="54792" x="5659438" y="2665413"/>
          <p14:tracePt t="54801" x="5668963" y="2693988"/>
          <p14:tracePt t="54808" x="5673725" y="2698750"/>
          <p14:tracePt t="54816" x="5673725" y="2709863"/>
          <p14:tracePt t="54823" x="5678488" y="2709863"/>
          <p14:tracePt t="54830" x="5678488" y="2714625"/>
          <p14:tracePt t="54837" x="5683250" y="2719388"/>
          <p14:tracePt t="54860" x="5689600" y="2719388"/>
          <p14:tracePt t="54868" x="5694363" y="2719388"/>
          <p14:tracePt t="54875" x="5699125" y="2724150"/>
          <p14:tracePt t="54886" x="5703888" y="2724150"/>
          <p14:tracePt t="54890" x="5713413" y="2724150"/>
          <p14:tracePt t="54899" x="5722938" y="2724150"/>
          <p14:tracePt t="54905" x="5729288" y="2728913"/>
          <p14:tracePt t="54912" x="5734050" y="2728913"/>
          <p14:tracePt t="54920" x="5748338" y="2728913"/>
          <p14:tracePt t="54927" x="5757863" y="2738438"/>
          <p14:tracePt t="54936" x="5773738" y="2738438"/>
          <p14:tracePt t="54942" x="5788025" y="2744788"/>
          <p14:tracePt t="54951" x="5808663" y="2744788"/>
          <p14:tracePt t="54957" x="5822950" y="2749550"/>
          <p14:tracePt t="54967" x="5827713" y="2749550"/>
          <p14:tracePt t="54972" x="5832475" y="2754313"/>
          <p14:tracePt t="54980" x="5837238" y="2754313"/>
          <p14:tracePt t="54988" x="5837238" y="2763838"/>
          <p14:tracePt t="54995" x="5843588" y="2763838"/>
          <p14:tracePt t="55010" x="5848350" y="2768600"/>
          <p14:tracePt t="55108" x="5857875" y="2768600"/>
          <p14:tracePt t="55115" x="5862638" y="2768600"/>
          <p14:tracePt t="55122" x="5867400" y="2773363"/>
          <p14:tracePt t="55129" x="5872163" y="2773363"/>
          <p14:tracePt t="55137" x="5876925" y="2773363"/>
          <p14:tracePt t="55145" x="5883275" y="2773363"/>
          <p14:tracePt t="55153" x="5911850" y="2789238"/>
          <p14:tracePt t="55160" x="5916613" y="2789238"/>
          <p14:tracePt t="55169" x="5927725" y="2794000"/>
          <p14:tracePt t="55175" x="5951538" y="2794000"/>
          <p14:tracePt t="55186" x="5972175" y="2808288"/>
          <p14:tracePt t="55189" x="5976938" y="2808288"/>
          <p14:tracePt t="55196" x="5995988" y="2813050"/>
          <p14:tracePt t="55205" x="6021388" y="2813050"/>
          <p14:tracePt t="55220" x="6035675" y="2828925"/>
          <p14:tracePt t="55227" x="6051550" y="2828925"/>
          <p14:tracePt t="55235" x="6061075" y="2833688"/>
          <p14:tracePt t="55242" x="6096000" y="2838450"/>
          <p14:tracePt t="55251" x="6116638" y="2847975"/>
          <p14:tracePt t="55258" x="6121400" y="2847975"/>
          <p14:tracePt t="55266" x="6140450" y="2847975"/>
          <p14:tracePt t="55272" x="6156325" y="2852738"/>
          <p14:tracePt t="55280" x="6161088" y="2852738"/>
          <p14:tracePt t="55287" x="6165850" y="2852738"/>
          <p14:tracePt t="55304" x="6170613" y="2852738"/>
          <p14:tracePt t="55319" x="6175375" y="2852738"/>
          <p14:tracePt t="55363" x="6180138" y="2852738"/>
          <p14:tracePt t="55370" x="6189663" y="2852738"/>
          <p14:tracePt t="55377" x="6200775" y="2852738"/>
          <p14:tracePt t="55386" x="6215063" y="2852738"/>
          <p14:tracePt t="55393" x="6245225" y="2863850"/>
          <p14:tracePt t="55402" x="6299200" y="2863850"/>
          <p14:tracePt t="55408" x="6319838" y="2868613"/>
          <p14:tracePt t="55415" x="6394450" y="2878138"/>
          <p14:tracePt t="55422" x="6473825" y="2887663"/>
          <p14:tracePt t="55430" x="6502400" y="2887663"/>
          <p14:tracePt t="55437" x="6572250" y="2898775"/>
          <p14:tracePt t="55445" x="6681788" y="2908300"/>
          <p14:tracePt t="55453" x="6711950" y="2908300"/>
          <p14:tracePt t="55460" x="6805613" y="2908300"/>
          <p14:tracePt t="55469" x="6900863" y="2917825"/>
          <p14:tracePt t="55475" x="6929438" y="2917825"/>
          <p14:tracePt t="55485" x="6989763" y="2917825"/>
          <p14:tracePt t="55490" x="7029450" y="2917825"/>
          <p14:tracePt t="55498" x="7059613" y="2917825"/>
          <p14:tracePt t="55505" x="7073900" y="2917825"/>
          <p14:tracePt t="55512" x="7083425" y="2917825"/>
          <p14:tracePt t="55520" x="7099300" y="2917825"/>
          <p14:tracePt t="55527" x="7104063" y="2917825"/>
          <p14:tracePt t="55535" x="7108825" y="2917825"/>
          <p14:tracePt t="55543" x="7118350" y="2917825"/>
          <p14:tracePt t="55558" x="7127875" y="2917825"/>
          <p14:tracePt t="55573" x="7134225" y="2917825"/>
          <p14:tracePt t="55580" x="7138988" y="2917825"/>
          <p14:tracePt t="55587" x="7148513" y="2917825"/>
          <p14:tracePt t="55595" x="7153275" y="2917825"/>
          <p14:tracePt t="55603" x="7162800" y="2917825"/>
          <p14:tracePt t="55610" x="7207250" y="2927350"/>
          <p14:tracePt t="55622" x="7237413" y="2932113"/>
          <p14:tracePt t="55624" x="7258050" y="2943225"/>
          <p14:tracePt t="55634" x="7321550" y="2952750"/>
          <p14:tracePt t="55639" x="7386638" y="2952750"/>
          <p14:tracePt t="55648" x="7416800" y="2957513"/>
          <p14:tracePt t="55655" x="7470775" y="2967038"/>
          <p14:tracePt t="55662" x="7540625" y="2978150"/>
          <p14:tracePt t="55671" x="7559675" y="2978150"/>
          <p14:tracePt t="55677" x="7594600" y="2982913"/>
          <p14:tracePt t="55686" x="7624763" y="2992438"/>
          <p14:tracePt t="55692" x="7634288" y="2992438"/>
          <p14:tracePt t="55702" x="7664450" y="2992438"/>
          <p14:tracePt t="55706" x="7689850" y="2997200"/>
          <p14:tracePt t="55719" x="7699375" y="3006725"/>
          <p14:tracePt t="55724" x="7708900" y="3006725"/>
          <p14:tracePt t="55729" x="7713663" y="3006725"/>
          <p14:tracePt t="55736" x="7720013" y="3011488"/>
          <p14:tracePt t="55744" x="7724775" y="3011488"/>
          <p14:tracePt t="55790" x="7729538" y="3011488"/>
          <p14:tracePt t="55978" x="7704138" y="3011488"/>
          <p14:tracePt t="55985" x="7673975" y="3011488"/>
          <p14:tracePt t="55992" x="7659688" y="3011488"/>
          <p14:tracePt t="56001" x="7629525" y="3011488"/>
          <p14:tracePt t="56008" x="7589838" y="3011488"/>
          <p14:tracePt t="56016" x="7570788" y="3011488"/>
          <p14:tracePt t="56022" x="7519988" y="3011488"/>
          <p14:tracePt t="56030" x="7451725" y="3006725"/>
          <p14:tracePt t="56038" x="7412038" y="3006725"/>
          <p14:tracePt t="56046" x="7332663" y="3006725"/>
          <p14:tracePt t="56053" x="7253288" y="3006725"/>
          <p14:tracePt t="56063" x="7223125" y="2997200"/>
          <p14:tracePt t="56067" x="7138988" y="2997200"/>
          <p14:tracePt t="56074" x="7073900" y="2997200"/>
          <p14:tracePt t="56084" x="7054850" y="2997200"/>
          <p14:tracePt t="56090" x="6999288" y="2992438"/>
          <p14:tracePt t="56097" x="6959600" y="2982913"/>
          <p14:tracePt t="56105" x="6934200" y="2982913"/>
          <p14:tracePt t="56112" x="6894513" y="2971800"/>
          <p14:tracePt t="56121" x="6865938" y="2967038"/>
          <p14:tracePt t="56127" x="6861175" y="2967038"/>
          <p14:tracePt t="56135" x="6840538" y="2957513"/>
          <p14:tracePt t="56143" x="6826250" y="2957513"/>
          <p14:tracePt t="56153" x="6821488" y="2952750"/>
          <p14:tracePt t="56157" x="6815138" y="2952750"/>
          <p14:tracePt t="56165" x="6810375" y="2947988"/>
          <p14:tracePt t="56172" x="6805613" y="2947988"/>
          <p14:tracePt t="56180" x="6800850" y="2947988"/>
          <p14:tracePt t="56187" x="6781800" y="2947988"/>
          <p14:tracePt t="56195" x="6765925" y="2947988"/>
          <p14:tracePt t="56218" x="6711950" y="2943225"/>
          <p14:tracePt t="56225" x="6700838" y="2943225"/>
          <p14:tracePt t="56233" x="6677025" y="2943225"/>
          <p14:tracePt t="56240" x="6646863" y="2943225"/>
          <p14:tracePt t="56248" x="6627813" y="2932113"/>
          <p14:tracePt t="56255" x="6597650" y="2927350"/>
          <p14:tracePt t="56264" x="6557963" y="2927350"/>
          <p14:tracePt t="56270" x="6502400" y="2927350"/>
          <p14:tracePt t="56280" x="6473825" y="2927350"/>
          <p14:tracePt t="56286" x="6418263" y="2917825"/>
          <p14:tracePt t="56294" x="6378575" y="2908300"/>
          <p14:tracePt t="56301" x="6334125" y="2908300"/>
          <p14:tracePt t="56311" x="6315075" y="2903538"/>
          <p14:tracePt t="56313" x="6284913" y="2903538"/>
          <p14:tracePt t="56321" x="6254750" y="2892425"/>
          <p14:tracePt t="56330" x="6235700" y="2892425"/>
          <p14:tracePt t="56339" x="6200775" y="2887663"/>
          <p14:tracePt t="56345" x="6189663" y="2887663"/>
          <p14:tracePt t="56353" x="6175375" y="2878138"/>
          <p14:tracePt t="56360" x="6156325" y="2878138"/>
          <p14:tracePt t="56369" x="6149975" y="2878138"/>
          <p14:tracePt t="56375" x="6145213" y="2878138"/>
          <p14:tracePt t="56390" x="6140450" y="2873375"/>
          <p14:tracePt t="56443" x="6130925" y="2873375"/>
          <p14:tracePt t="56472" x="6126163" y="2873375"/>
          <p14:tracePt t="56480" x="6121400" y="2873375"/>
          <p14:tracePt t="56503" x="6116638" y="2873375"/>
          <p14:tracePt t="56518" x="6110288" y="2873375"/>
          <p14:tracePt t="56542" x="6105525" y="2873375"/>
          <p14:tracePt t="56562" x="6100763" y="2873375"/>
          <p14:tracePt t="56570" x="6100763" y="2868613"/>
          <p14:tracePt t="56577" x="6091238" y="2859088"/>
          <p14:tracePt t="56585" x="6086475" y="2828925"/>
          <p14:tracePt t="56592" x="6075363" y="2813050"/>
          <p14:tracePt t="56602" x="6061075" y="2768600"/>
          <p14:tracePt t="56607" x="6051550" y="2738438"/>
          <p14:tracePt t="56615" x="6046788" y="2709863"/>
          <p14:tracePt t="56622" x="6035675" y="2640013"/>
          <p14:tracePt t="56630" x="6016625" y="2570163"/>
          <p14:tracePt t="56641" x="6007100" y="2516188"/>
          <p14:tracePt t="56643" x="6002338" y="2486025"/>
          <p14:tracePt t="56652" x="6002338" y="2432050"/>
          <p14:tracePt t="56659" x="5981700" y="2371725"/>
          <p14:tracePt t="56668" x="5972175" y="2332038"/>
          <p14:tracePt t="56675" x="5951538" y="2287588"/>
          <p14:tracePt t="56682" x="5937250" y="2252663"/>
          <p14:tracePt t="56690" x="5937250" y="2243138"/>
          <p14:tracePt t="56698" x="5922963" y="2217738"/>
          <p14:tracePt t="56705" x="5916613" y="2203450"/>
          <p14:tracePt t="56717" x="5911850" y="2203450"/>
          <p14:tracePt t="56720" x="5902325" y="2198688"/>
          <p14:tracePt t="56727" x="5902325" y="2193925"/>
          <p14:tracePt t="56795" x="5897563" y="2193925"/>
          <p14:tracePt t="56803" x="5897563" y="2189163"/>
          <p14:tracePt t="56810" x="5892800" y="2189163"/>
          <p14:tracePt t="56818" x="5888038" y="2182813"/>
          <p14:tracePt t="56840" x="5883275" y="2182813"/>
          <p14:tracePt t="56847" x="5876925" y="2178050"/>
          <p14:tracePt t="56855" x="5857875" y="2163763"/>
          <p14:tracePt t="56862" x="5843588" y="2159000"/>
          <p14:tracePt t="56870" x="5818188" y="2133600"/>
          <p14:tracePt t="56877" x="5773738" y="2103438"/>
          <p14:tracePt t="56885" x="5757863" y="2098675"/>
          <p14:tracePt t="56892" x="5738813" y="2079625"/>
          <p14:tracePt t="56903" x="5713413" y="2063750"/>
          <p14:tracePt t="56907" x="5703888" y="2054225"/>
          <p14:tracePt t="56915" x="5694363" y="2049463"/>
          <p14:tracePt t="56922" x="5689600" y="2044700"/>
          <p14:tracePt t="56938" x="5673725" y="2028825"/>
          <p14:tracePt t="56945" x="5664200" y="2019300"/>
          <p14:tracePt t="56952" x="5659438" y="2014538"/>
          <p14:tracePt t="56960" x="5654675" y="2014538"/>
          <p14:tracePt t="56968" x="5649913" y="2009775"/>
          <p14:tracePt t="56975" x="5643563" y="2000250"/>
          <p14:tracePt t="56982" x="5643563" y="1995488"/>
          <p14:tracePt t="56990" x="5643563" y="1989138"/>
          <p14:tracePt t="57006" x="5638800" y="1989138"/>
          <p14:tracePt t="100380" x="6100763" y="4545013"/>
          <p14:tracePt t="100385" x="6388100" y="5513388"/>
          <p14:tracePt t="100393" x="6434138" y="5632450"/>
          <p14:tracePt t="100402" x="6527800" y="5964238"/>
          <p14:tracePt t="100409" x="6611938" y="6311900"/>
          <p14:tracePt t="100419" x="6637338" y="6446838"/>
          <p14:tracePt t="100424" x="6661150" y="6673850"/>
          <p14:tracePt t="100649" x="6691313" y="6738938"/>
          <p14:tracePt t="100656" x="6691313" y="6684963"/>
          <p14:tracePt t="100666" x="6691313" y="6580188"/>
          <p14:tracePt t="100671" x="6691313" y="6461125"/>
          <p14:tracePt t="100679" x="6691313" y="6421438"/>
          <p14:tracePt t="100686" x="6681788" y="6327775"/>
          <p14:tracePt t="100694" x="6661150" y="6218238"/>
          <p14:tracePt t="100704" x="6642100" y="6134100"/>
          <p14:tracePt t="100709" x="6642100" y="6113463"/>
          <p14:tracePt t="100717" x="6632575" y="6064250"/>
          <p14:tracePt t="100723" x="6632575" y="6024563"/>
          <p14:tracePt t="100731" x="6632575" y="5999163"/>
          <p14:tracePt t="100738" x="6632575" y="5969000"/>
          <p14:tracePt t="100746" x="6642100" y="5940425"/>
          <p14:tracePt t="100753" x="6656388" y="5924550"/>
          <p14:tracePt t="100760" x="6681788" y="5884863"/>
          <p14:tracePt t="100769" x="6700838" y="5826125"/>
          <p14:tracePt t="100777" x="6707188" y="5810250"/>
          <p14:tracePt t="100784" x="6726238" y="5770563"/>
          <p14:tracePt t="100790" x="6742113" y="5726113"/>
          <p14:tracePt t="100798" x="6742113" y="5711825"/>
          <p14:tracePt t="100805" x="6751638" y="5681663"/>
          <p14:tracePt t="100813" x="6751638" y="5651500"/>
          <p14:tracePt t="100821" x="6751638" y="5622925"/>
          <p14:tracePt t="100828" x="6751638" y="5618163"/>
          <p14:tracePt t="100836" x="6751638" y="5597525"/>
          <p14:tracePt t="100844" x="6751638" y="5592763"/>
          <p14:tracePt t="100852" x="6751638" y="5588000"/>
          <p14:tracePt t="100858" x="6751638" y="5572125"/>
          <p14:tracePt t="100867" x="6751638" y="5567363"/>
          <p14:tracePt t="100874" x="6751638" y="5557838"/>
          <p14:tracePt t="100881" x="6751638" y="5543550"/>
          <p14:tracePt t="100889" x="6765925" y="5522913"/>
          <p14:tracePt t="100898" x="6765925" y="5518150"/>
          <p14:tracePt t="100904" x="6786563" y="5478463"/>
          <p14:tracePt t="100912" x="6796088" y="5448300"/>
          <p14:tracePt t="100919" x="6826250" y="5378450"/>
          <p14:tracePt t="100927" x="6826250" y="5349875"/>
          <p14:tracePt t="100935" x="6845300" y="5284788"/>
          <p14:tracePt t="100942" x="6875463" y="5200650"/>
          <p14:tracePt t="100950" x="6880225" y="5170488"/>
          <p14:tracePt t="100956" x="6915150" y="5086350"/>
          <p14:tracePt t="100965" x="6934200" y="5032375"/>
          <p14:tracePt t="100971" x="6950075" y="4997450"/>
          <p14:tracePt t="100979" x="6980238" y="4937125"/>
          <p14:tracePt t="100987" x="6999288" y="4883150"/>
          <p14:tracePt t="100994" x="6999288" y="4862513"/>
          <p14:tracePt t="101002" x="7015163" y="4829175"/>
          <p14:tracePt t="101010" x="7024688" y="4773613"/>
          <p14:tracePt t="101017" x="7029450" y="4759325"/>
          <p14:tracePt t="101024" x="7034213" y="4754563"/>
          <p14:tracePt t="101032" x="7048500" y="4743450"/>
          <p14:tracePt t="101039" x="7054850" y="4743450"/>
          <p14:tracePt t="101048" x="7059613" y="4743450"/>
          <p14:tracePt t="101054" x="7064375" y="4743450"/>
          <p14:tracePt t="101061" x="7069138" y="4743450"/>
          <p14:tracePt t="101070" x="7073900" y="4743450"/>
          <p14:tracePt t="101076" x="7083425" y="4743450"/>
          <p14:tracePt t="101084" x="7088188" y="4743450"/>
          <p14:tracePt t="101092" x="7099300" y="4743450"/>
          <p14:tracePt t="101100" x="7104063" y="4754563"/>
          <p14:tracePt t="101107" x="7118350" y="4764088"/>
          <p14:tracePt t="101115" x="7123113" y="4768850"/>
          <p14:tracePt t="101273" x="7167563" y="4764088"/>
          <p14:tracePt t="101279" x="7253288" y="4754563"/>
          <p14:tracePt t="101288" x="7435850" y="4729163"/>
          <p14:tracePt t="101294" x="7589838" y="4708525"/>
          <p14:tracePt t="101302" x="7634288" y="4689475"/>
          <p14:tracePt t="101309" x="7704138" y="4659313"/>
          <p14:tracePt t="101317" x="7743825" y="4624388"/>
          <p14:tracePt t="101324" x="7773988" y="4605338"/>
          <p14:tracePt t="101332" x="7858125" y="4556125"/>
          <p14:tracePt t="101339" x="7958138" y="4500563"/>
          <p14:tracePt t="101347" x="8042275" y="4456113"/>
          <p14:tracePt t="101354" x="8077200" y="4430713"/>
          <p14:tracePt t="101361" x="8135938" y="4391025"/>
          <p14:tracePt t="101369" x="8180388" y="4362450"/>
          <p14:tracePt t="101376" x="8191500" y="4351338"/>
          <p14:tracePt t="101385" x="8196263" y="4346575"/>
          <p14:tracePt t="101392" x="8201025" y="4332288"/>
          <p14:tracePt t="101403" x="8201025" y="4327525"/>
          <p14:tracePt t="101405" x="8201025" y="4322763"/>
          <p14:tracePt t="101429" x="8201025" y="4318000"/>
          <p14:tracePt t="101436" x="8201025" y="4306888"/>
          <p14:tracePt t="101444" x="8201025" y="4302125"/>
          <p14:tracePt t="101452" x="8201025" y="4297363"/>
          <p14:tracePt t="101459" x="8201025" y="4292600"/>
          <p14:tracePt t="101467" x="8201025" y="4287838"/>
          <p14:tracePt t="101474" x="8205788" y="4287838"/>
          <p14:tracePt t="101484" x="8205788" y="4278313"/>
          <p14:tracePt t="101489" x="8215313" y="4252913"/>
          <p14:tracePt t="101496" x="8220075" y="4238625"/>
          <p14:tracePt t="101504" x="8240713" y="4198938"/>
          <p14:tracePt t="101511" x="8275638" y="4148138"/>
          <p14:tracePt t="101519" x="8285163" y="4129088"/>
          <p14:tracePt t="101526" x="8320088" y="4073525"/>
          <p14:tracePt t="101534" x="8359775" y="4014788"/>
          <p14:tracePt t="101541" x="8389938" y="3970338"/>
          <p14:tracePt t="101548" x="8424863" y="3935413"/>
          <p14:tracePt t="101556" x="8453438" y="3875088"/>
          <p14:tracePt t="101565" x="8493125" y="3816350"/>
          <p14:tracePt t="101572" x="8497888" y="3790950"/>
          <p14:tracePt t="101579" x="8513763" y="3760788"/>
          <p14:tracePt t="101586" x="8513763" y="3756025"/>
          <p14:tracePt t="101594" x="8523288" y="3741738"/>
          <p14:tracePt t="101602" x="8523288" y="3736975"/>
          <p14:tracePt t="101608" x="8523288" y="3732213"/>
          <p14:tracePt t="101617" x="8523288" y="3727450"/>
          <p14:tracePt t="101624" x="8528050" y="3727450"/>
          <p14:tracePt t="101632" x="8528050" y="3721100"/>
          <p14:tracePt t="101639" x="8528050" y="3716338"/>
          <p14:tracePt t="101647" x="8528050" y="3706813"/>
          <p14:tracePt t="101654" x="8532813" y="3702050"/>
          <p14:tracePt t="101662" x="8532813" y="3697288"/>
          <p14:tracePt t="101669" x="8539163" y="3692525"/>
          <p14:tracePt t="101676" x="8553450" y="3671888"/>
          <p14:tracePt t="101687" x="8558213" y="3641725"/>
          <p14:tracePt t="101691" x="8562975" y="3636963"/>
          <p14:tracePt t="101701" x="8578850" y="3592513"/>
          <p14:tracePt t="101706" x="8612188" y="3517900"/>
          <p14:tracePt t="101717" x="8628063" y="3489325"/>
          <p14:tracePt t="101722" x="8667750" y="3403600"/>
          <p14:tracePt t="101729" x="8697913" y="3344863"/>
          <p14:tracePt t="101737" x="8707438" y="3324225"/>
          <p14:tracePt t="101744" x="8731250" y="3279775"/>
          <p14:tracePt t="101752" x="8737600" y="3249613"/>
          <p14:tracePt t="101759" x="8747125" y="3244850"/>
          <p14:tracePt t="101770" x="8747125" y="3235325"/>
          <p14:tracePt t="101784" x="8751888" y="3230563"/>
          <p14:tracePt t="101819" x="8751888" y="3225800"/>
          <p14:tracePt t="101999" x="8712200" y="3221038"/>
          <p14:tracePt t="102006" x="8682038" y="3209925"/>
          <p14:tracePt t="102014" x="8651875" y="3195638"/>
          <p14:tracePt t="102020" x="8607425" y="3176588"/>
          <p14:tracePt t="102029" x="8558213" y="3160713"/>
          <p14:tracePt t="102036" x="8539163" y="3151188"/>
          <p14:tracePt t="102044" x="8518525" y="3136900"/>
          <p14:tracePt t="102052" x="8493125" y="3121025"/>
          <p14:tracePt t="102059" x="8488363" y="3116263"/>
          <p14:tracePt t="102066" x="8474075" y="3111500"/>
          <p14:tracePt t="102074" x="8474075" y="3097213"/>
          <p14:tracePt t="102083" x="8469313" y="3090863"/>
          <p14:tracePt t="102089" x="8469313" y="3086100"/>
          <p14:tracePt t="102096" x="8469313" y="3076575"/>
          <p14:tracePt t="102104" x="8469313" y="3067050"/>
          <p14:tracePt t="102112" x="8469313" y="3062288"/>
          <p14:tracePt t="102119" x="8469313" y="3057525"/>
          <p14:tracePt t="102134" x="8469313" y="3051175"/>
          <p14:tracePt t="102171" x="8469313" y="3046413"/>
          <p14:tracePt t="102292" x="8469313" y="3041650"/>
          <p14:tracePt t="102299" x="8464550" y="3027363"/>
          <p14:tracePt t="102306" x="8448675" y="2997200"/>
          <p14:tracePt t="102315" x="8434388" y="2971800"/>
          <p14:tracePt t="102322" x="8408988" y="2932113"/>
          <p14:tracePt t="102329" x="8369300" y="2873375"/>
          <p14:tracePt t="102337" x="8339138" y="2838450"/>
          <p14:tracePt t="102344" x="8305800" y="2789238"/>
          <p14:tracePt t="102352" x="8250238" y="2714625"/>
          <p14:tracePt t="102363" x="8231188" y="2693988"/>
          <p14:tracePt t="102369" x="8175625" y="2619375"/>
          <p14:tracePt t="102373" x="8126413" y="2560638"/>
          <p14:tracePt t="102383" x="8091488" y="2525713"/>
          <p14:tracePt t="102388" x="8066088" y="2490788"/>
          <p14:tracePt t="102395" x="8026400" y="2441575"/>
          <p14:tracePt t="102404" x="8012113" y="2427288"/>
          <p14:tracePt t="102412" x="7986713" y="2387600"/>
          <p14:tracePt t="102421" x="7962900" y="2352675"/>
          <p14:tracePt t="102425" x="7932738" y="2301875"/>
          <p14:tracePt t="102435" x="7927975" y="2282825"/>
          <p14:tracePt t="102440" x="7912100" y="2257425"/>
          <p14:tracePt t="102450" x="7912100" y="2247900"/>
          <p14:tracePt t="102456" x="7912100" y="2243138"/>
          <p14:tracePt t="102467" x="7902575" y="2238375"/>
          <p14:tracePt t="102471" x="7902575" y="2222500"/>
          <p14:tracePt t="102479" x="7902575" y="2217738"/>
          <p14:tracePt t="102494" x="7902575" y="2212975"/>
          <p14:tracePt t="102511" x="7902575" y="2208213"/>
          <p14:tracePt t="102846" x="7902575" y="2228850"/>
          <p14:tracePt t="102854" x="7902575" y="2233613"/>
          <p14:tracePt t="102861" x="7902575" y="2252663"/>
          <p14:tracePt t="102870" x="7897813" y="2268538"/>
          <p14:tracePt t="102876" x="7897813" y="2273300"/>
          <p14:tracePt t="102884" x="7893050" y="2282825"/>
          <p14:tracePt t="102891" x="7893050" y="2297113"/>
          <p14:tracePt t="102900" x="7893050" y="2301875"/>
          <p14:tracePt t="102907" x="7888288" y="2308225"/>
          <p14:tracePt t="102918" x="7888288" y="2312988"/>
          <p14:tracePt t="102921" x="7888288" y="2317750"/>
          <p14:tracePt t="102931" x="7878763" y="2332038"/>
          <p14:tracePt t="102936" x="7872413" y="2352675"/>
          <p14:tracePt t="102944" x="7872413" y="2366963"/>
          <p14:tracePt t="102952" x="7858125" y="2397125"/>
          <p14:tracePt t="102959" x="7848600" y="2441575"/>
          <p14:tracePt t="102969" x="7843838" y="2460625"/>
          <p14:tracePt t="102974" x="7823200" y="2516188"/>
          <p14:tracePt t="102983" x="7804150" y="2586038"/>
          <p14:tracePt t="102989" x="7793038" y="2665413"/>
          <p14:tracePt t="102996" x="7788275" y="2684463"/>
          <p14:tracePt t="103004" x="7769225" y="2749550"/>
          <p14:tracePt t="103012" x="7759700" y="2794000"/>
          <p14:tracePt t="103019" x="7753350" y="2813050"/>
          <p14:tracePt t="103026" x="7743825" y="2843213"/>
          <p14:tracePt t="103034" x="7743825" y="2868613"/>
          <p14:tracePt t="103042" x="7739063" y="2878138"/>
          <p14:tracePt t="103051" x="7729538" y="2908300"/>
          <p14:tracePt t="103056" x="7724775" y="2922588"/>
          <p14:tracePt t="103064" x="7724775" y="2927350"/>
          <p14:tracePt t="103073" x="7720013" y="2947988"/>
          <p14:tracePt t="103079" x="7708900" y="2978150"/>
          <p14:tracePt t="103087" x="7704138" y="2982913"/>
          <p14:tracePt t="103094" x="7699375" y="3022600"/>
          <p14:tracePt t="103105" x="7689850" y="3062288"/>
          <p14:tracePt t="103109" x="7680325" y="3076575"/>
          <p14:tracePt t="103118" x="7673975" y="3116263"/>
          <p14:tracePt t="103124" x="7664450" y="3146425"/>
          <p14:tracePt t="103133" x="7664450" y="3176588"/>
          <p14:tracePt t="103139" x="7659688" y="3190875"/>
          <p14:tracePt t="103146" x="7650163" y="3221038"/>
          <p14:tracePt t="103154" x="7650163" y="3235325"/>
          <p14:tracePt t="103161" x="7650163" y="3240088"/>
          <p14:tracePt t="103169" x="7645400" y="3260725"/>
          <p14:tracePt t="103176" x="7645400" y="3270250"/>
          <p14:tracePt t="103184" x="7640638" y="3284538"/>
          <p14:tracePt t="103191" x="7640638" y="3289300"/>
          <p14:tracePt t="103202" x="7640638" y="3295650"/>
          <p14:tracePt t="103207" x="7640638" y="3305175"/>
          <p14:tracePt t="103218" x="7640638" y="3314700"/>
          <p14:tracePt t="103229" x="7640638" y="3319463"/>
          <p14:tracePt t="103252" x="7640638" y="3324225"/>
          <p14:tracePt t="103334" x="7640638" y="3305175"/>
          <p14:tracePt t="103341" x="7640638" y="3284538"/>
          <p14:tracePt t="103349" x="7640638" y="3265488"/>
          <p14:tracePt t="103356" x="7640638" y="3260725"/>
          <p14:tracePt t="103365" x="7640638" y="3244850"/>
          <p14:tracePt t="103371" x="7640638" y="3225800"/>
          <p14:tracePt t="103379" x="7640638" y="3221038"/>
          <p14:tracePt t="103387" x="7640638" y="3216275"/>
          <p14:tracePt t="103394" x="7640638" y="3209925"/>
          <p14:tracePt t="103417" x="7640638" y="3200400"/>
          <p14:tracePt t="103499" x="7640638" y="3205163"/>
          <p14:tracePt t="103506" x="7640638" y="3216275"/>
          <p14:tracePt t="103514" x="7640638" y="3221038"/>
          <p14:tracePt t="103522" x="7640638" y="3225800"/>
          <p14:tracePt t="103529" x="7640638" y="3230563"/>
          <p14:tracePt t="103536" x="7640638" y="3244850"/>
          <p14:tracePt t="103546" x="7640638" y="3255963"/>
          <p14:tracePt t="103552" x="7640638" y="3270250"/>
          <p14:tracePt t="103559" x="7640638" y="3279775"/>
          <p14:tracePt t="103568" x="7640638" y="3289300"/>
          <p14:tracePt t="103574" x="7640638" y="3295650"/>
          <p14:tracePt t="103582" x="7640638" y="3300413"/>
          <p14:tracePt t="103613" x="7645400" y="3300413"/>
          <p14:tracePt t="103634" x="7650163" y="3300413"/>
          <p14:tracePt t="104534" x="7634288" y="3300413"/>
          <p14:tracePt t="104542" x="7624763" y="3284538"/>
          <p14:tracePt t="104551" x="7615238" y="3279775"/>
          <p14:tracePt t="104557" x="7599363" y="3270250"/>
          <p14:tracePt t="104563" x="7575550" y="3249613"/>
          <p14:tracePt t="104571" x="7559675" y="3240088"/>
          <p14:tracePt t="104579" x="7540625" y="3225800"/>
          <p14:tracePt t="104587" x="7515225" y="3209925"/>
          <p14:tracePt t="104594" x="7496175" y="3205163"/>
          <p14:tracePt t="104602" x="7491413" y="3200400"/>
          <p14:tracePt t="104609" x="7470775" y="3186113"/>
          <p14:tracePt t="104618" x="7446963" y="3186113"/>
          <p14:tracePt t="104624" x="7440613" y="3170238"/>
          <p14:tracePt t="104634" x="7412038" y="3165475"/>
          <p14:tracePt t="104639" x="7391400" y="3155950"/>
          <p14:tracePt t="104646" x="7381875" y="3151188"/>
          <p14:tracePt t="104656" x="7372350" y="3151188"/>
          <p14:tracePt t="104662" x="7356475" y="3151188"/>
          <p14:tracePt t="104669" x="7351713" y="3151188"/>
          <p14:tracePt t="104677" x="7351713" y="3146425"/>
          <p14:tracePt t="104687" x="7346950" y="3146425"/>
          <p14:tracePt t="104692" x="7342188" y="3146425"/>
          <p14:tracePt t="104729" x="7337425" y="3146425"/>
          <p14:tracePt t="104752" x="7332663" y="3146425"/>
          <p14:tracePt t="104759" x="7316788" y="3146425"/>
          <p14:tracePt t="104767" x="7307263" y="3141663"/>
          <p14:tracePt t="104774" x="7292975" y="3141663"/>
          <p14:tracePt t="104781" x="7272338" y="3141663"/>
          <p14:tracePt t="104789" x="7246938" y="3130550"/>
          <p14:tracePt t="104797" x="7218363" y="3130550"/>
          <p14:tracePt t="104804" x="7188200" y="3125788"/>
          <p14:tracePt t="104810" x="7158038" y="3125788"/>
          <p14:tracePt t="104819" x="7138988" y="3125788"/>
          <p14:tracePt t="104826" x="7088188" y="3116263"/>
          <p14:tracePt t="104834" x="7019925" y="3116263"/>
          <p14:tracePt t="104842" x="6999288" y="3116263"/>
          <p14:tracePt t="104849" x="6940550" y="3116263"/>
          <p14:tracePt t="104857" x="6894513" y="3116263"/>
          <p14:tracePt t="104864" x="6854825" y="3116263"/>
          <p14:tracePt t="104872" x="6815138" y="3116263"/>
          <p14:tracePt t="104879" x="6761163" y="3116263"/>
          <p14:tracePt t="104887" x="6707188" y="3116263"/>
          <p14:tracePt t="104894" x="6686550" y="3116263"/>
          <p14:tracePt t="104903" x="6637338" y="3116263"/>
          <p14:tracePt t="104909" x="6621463" y="3116263"/>
          <p14:tracePt t="104919" x="6616700" y="3116263"/>
          <p14:tracePt t="105014" x="6611938" y="3116263"/>
          <p14:tracePt t="105021" x="6602413" y="3111500"/>
          <p14:tracePt t="105029" x="6577013" y="3101975"/>
          <p14:tracePt t="105037" x="6548438" y="3086100"/>
          <p14:tracePt t="105046" x="6523038" y="3086100"/>
          <p14:tracePt t="105053" x="6492875" y="3071813"/>
          <p14:tracePt t="105058" x="6448425" y="3051175"/>
          <p14:tracePt t="105068" x="6434138" y="3046413"/>
          <p14:tracePt t="105074" x="6394450" y="3032125"/>
          <p14:tracePt t="105081" x="6348413" y="3011488"/>
          <p14:tracePt t="105089" x="6324600" y="3006725"/>
          <p14:tracePt t="105096" x="6303963" y="2997200"/>
          <p14:tracePt t="105104" x="6264275" y="2982913"/>
          <p14:tracePt t="105112" x="6229350" y="2971800"/>
          <p14:tracePt t="105121" x="6210300" y="2967038"/>
          <p14:tracePt t="105127" x="6180138" y="2957513"/>
          <p14:tracePt t="105136" x="6156325" y="2952750"/>
          <p14:tracePt t="105142" x="6135688" y="2952750"/>
          <p14:tracePt t="105151" x="6116638" y="2943225"/>
          <p14:tracePt t="105156" x="6096000" y="2943225"/>
          <p14:tracePt t="105164" x="6086475" y="2943225"/>
          <p14:tracePt t="105172" x="6070600" y="2943225"/>
          <p14:tracePt t="105179" x="6061075" y="2943225"/>
          <p14:tracePt t="105187" x="6056313" y="2943225"/>
          <p14:tracePt t="105194" x="6046788" y="2938463"/>
          <p14:tracePt t="105203" x="6042025" y="2938463"/>
          <p14:tracePt t="105232" x="6035675" y="2938463"/>
          <p14:tracePt t="105255" x="6026150" y="2938463"/>
          <p14:tracePt t="105494" x="6026150" y="2932113"/>
          <p14:tracePt t="105906" x="6026150" y="2938463"/>
          <p14:tracePt t="105914" x="6026150" y="2967038"/>
          <p14:tracePt t="105921" x="6026150" y="2997200"/>
          <p14:tracePt t="105929" x="6026150" y="3011488"/>
          <p14:tracePt t="105937" x="6021388" y="3032125"/>
          <p14:tracePt t="105944" x="6007100" y="3046413"/>
          <p14:tracePt t="105952" x="6007100" y="3051175"/>
          <p14:tracePt t="105959" x="6002338" y="3057525"/>
          <p14:tracePt t="106102" x="6002338" y="3046413"/>
          <p14:tracePt t="106109" x="6002338" y="3032125"/>
          <p14:tracePt t="106117" x="6002338" y="3022600"/>
          <p14:tracePt t="106131" x="6002338" y="3006725"/>
          <p14:tracePt t="106139" x="6002338" y="3001963"/>
          <p14:tracePt t="106155" x="6002338" y="2997200"/>
          <p14:tracePt t="106162" x="6002338" y="2982913"/>
          <p14:tracePt t="106170" x="6002338" y="2978150"/>
          <p14:tracePt t="106177" x="6002338" y="2971800"/>
          <p14:tracePt t="106187" x="6002338" y="2967038"/>
          <p14:tracePt t="106191" x="6002338" y="2962275"/>
          <p14:tracePt t="106214" x="6002338" y="2957513"/>
          <p14:tracePt t="107054" x="6002338" y="2952750"/>
          <p14:tracePt t="107070" x="6002338" y="2943225"/>
          <p14:tracePt t="107077" x="6002338" y="2938463"/>
          <p14:tracePt t="107107" x="6002338" y="2932113"/>
          <p14:tracePt t="107286" x="6021388" y="2932113"/>
          <p14:tracePt t="107294" x="6026150" y="2932113"/>
          <p14:tracePt t="107302" x="6030913" y="2932113"/>
          <p14:tracePt t="107309" x="6035675" y="2932113"/>
          <p14:tracePt t="107316" x="6051550" y="2932113"/>
          <p14:tracePt t="107324" x="6056313" y="2932113"/>
          <p14:tracePt t="107339" x="6061075" y="2932113"/>
          <p14:tracePt t="107347" x="6065838" y="2932113"/>
          <p14:tracePt t="107356" x="6070600" y="2938463"/>
          <p14:tracePt t="107361" x="6091238" y="2947988"/>
          <p14:tracePt t="107371" x="6105525" y="2947988"/>
          <p14:tracePt t="107377" x="6135688" y="2947988"/>
          <p14:tracePt t="107385" x="6175375" y="2952750"/>
          <p14:tracePt t="107392" x="6189663" y="2962275"/>
          <p14:tracePt t="107399" x="6219825" y="2962275"/>
          <p14:tracePt t="107407" x="6249988" y="2962275"/>
          <p14:tracePt t="107413" x="6259513" y="2967038"/>
          <p14:tracePt t="107421" x="6299200" y="2967038"/>
          <p14:tracePt t="107429" x="6329363" y="2967038"/>
          <p14:tracePt t="107438" x="6343650" y="2967038"/>
          <p14:tracePt t="107444" x="6373813" y="2967038"/>
          <p14:tracePt t="107453" x="6394450" y="2967038"/>
          <p14:tracePt t="107459" x="6413500" y="2967038"/>
          <p14:tracePt t="107467" x="6438900" y="2978150"/>
          <p14:tracePt t="107474" x="6469063" y="2978150"/>
          <p14:tracePt t="107481" x="6497638" y="2978150"/>
          <p14:tracePt t="107489" x="6518275" y="2978150"/>
          <p14:tracePt t="107497" x="6548438" y="2978150"/>
          <p14:tracePt t="107504" x="6588125" y="2982913"/>
          <p14:tracePt t="107512" x="6602413" y="2992438"/>
          <p14:tracePt t="107521" x="6632575" y="2992438"/>
          <p14:tracePt t="107526" x="6672263" y="2997200"/>
          <p14:tracePt t="107535" x="6696075" y="3006725"/>
          <p14:tracePt t="107542" x="6746875" y="3011488"/>
          <p14:tracePt t="107549" x="6800850" y="3011488"/>
          <p14:tracePt t="107560" x="6821488" y="3011488"/>
          <p14:tracePt t="107564" x="6870700" y="3022600"/>
          <p14:tracePt t="107572" x="6915150" y="3032125"/>
          <p14:tracePt t="107579" x="6940550" y="3036888"/>
          <p14:tracePt t="107589" x="6999288" y="3036888"/>
          <p14:tracePt t="107594" x="7054850" y="3046413"/>
          <p14:tracePt t="107602" x="7123113" y="3057525"/>
          <p14:tracePt t="107609" x="7143750" y="3057525"/>
          <p14:tracePt t="107617" x="7192963" y="3067050"/>
          <p14:tracePt t="107624" x="7272338" y="3067050"/>
          <p14:tracePt t="107632" x="7297738" y="3067050"/>
          <p14:tracePt t="107639" x="7327900" y="3067050"/>
          <p14:tracePt t="107647" x="7337425" y="3067050"/>
          <p14:tracePt t="107654" x="7351713" y="3067050"/>
          <p14:tracePt t="107662" x="7372350" y="3067050"/>
          <p14:tracePt t="107670" x="7391400" y="3067050"/>
          <p14:tracePt t="107677" x="7407275" y="3067050"/>
          <p14:tracePt t="107686" x="7435850" y="3071813"/>
          <p14:tracePt t="107692" x="7466013" y="3071813"/>
          <p14:tracePt t="107702" x="7480300" y="3071813"/>
          <p14:tracePt t="107706" x="7519988" y="3081338"/>
          <p14:tracePt t="107716" x="7550150" y="3081338"/>
          <p14:tracePt t="107722" x="7599363" y="3081338"/>
          <p14:tracePt t="107730" x="7620000" y="3090863"/>
          <p14:tracePt t="107739" x="7669213" y="3090863"/>
          <p14:tracePt t="107747" x="7713663" y="3097213"/>
          <p14:tracePt t="107751" x="7743825" y="3097213"/>
          <p14:tracePt t="107758" x="7793038" y="3106738"/>
          <p14:tracePt t="107767" x="7862888" y="3116263"/>
          <p14:tracePt t="107776" x="7888288" y="3121025"/>
          <p14:tracePt t="107782" x="7937500" y="3121025"/>
          <p14:tracePt t="107791" x="7967663" y="3130550"/>
          <p14:tracePt t="107797" x="7986713" y="3130550"/>
          <p14:tracePt t="107809" x="8012113" y="3136900"/>
          <p14:tracePt t="107810" x="8021638" y="3136900"/>
          <p14:tracePt t="107820" x="8026400" y="3136900"/>
          <p14:tracePt t="107826" x="8032750" y="3146425"/>
          <p14:tracePt t="107834" x="8042275" y="3146425"/>
          <p14:tracePt t="107864" x="8047038" y="3146425"/>
          <p14:tracePt t="107962" x="8016875" y="3155950"/>
          <p14:tracePt t="107969" x="7972425" y="3165475"/>
          <p14:tracePt t="107976" x="7942263" y="3176588"/>
          <p14:tracePt t="107985" x="7872413" y="3186113"/>
          <p14:tracePt t="107992" x="7778750" y="3195638"/>
          <p14:tracePt t="107999" x="7748588" y="3195638"/>
          <p14:tracePt t="108007" x="7659688" y="3205163"/>
          <p14:tracePt t="108014" x="7550150" y="3205163"/>
          <p14:tracePt t="108022" x="7496175" y="3205163"/>
          <p14:tracePt t="108029" x="7381875" y="3205163"/>
          <p14:tracePt t="108039" x="7237413" y="3205163"/>
          <p14:tracePt t="108044" x="7178675" y="3200400"/>
          <p14:tracePt t="108053" x="7048500" y="3176588"/>
          <p14:tracePt t="108058" x="6924675" y="3155950"/>
          <p14:tracePt t="108066" x="6845300" y="3136900"/>
          <p14:tracePt t="108076" x="6800850" y="3116263"/>
          <p14:tracePt t="108082" x="6700838" y="3086100"/>
          <p14:tracePt t="108089" x="6621463" y="3051175"/>
          <p14:tracePt t="108097" x="6588125" y="3046413"/>
          <p14:tracePt t="108104" x="6532563" y="3017838"/>
          <p14:tracePt t="108111" x="6483350" y="2987675"/>
          <p14:tracePt t="108123" x="6462713" y="2982913"/>
          <p14:tracePt t="108127" x="6448425" y="2967038"/>
          <p14:tracePt t="108134" x="6434138" y="2962275"/>
          <p14:tracePt t="108141" x="6423025" y="2952750"/>
          <p14:tracePt t="108149" x="6399213" y="2938463"/>
          <p14:tracePt t="108157" x="6383338" y="2932113"/>
          <p14:tracePt t="108164" x="6378575" y="2927350"/>
          <p14:tracePt t="108172" x="6359525" y="2917825"/>
          <p14:tracePt t="108179" x="6348413" y="2913063"/>
          <p14:tracePt t="108187" x="6338888" y="2913063"/>
          <p14:tracePt t="108194" x="6334125" y="2908300"/>
          <p14:tracePt t="108203" x="6315075" y="2908300"/>
          <p14:tracePt t="108209" x="6303963" y="2903538"/>
          <p14:tracePt t="108217" x="6299200" y="2903538"/>
          <p14:tracePt t="108225" x="6280150" y="2892425"/>
          <p14:tracePt t="108231" x="6264275" y="2892425"/>
          <p14:tracePt t="108240" x="6249988" y="2887663"/>
          <p14:tracePt t="108247" x="6240463" y="2887663"/>
          <p14:tracePt t="108255" x="6224588" y="2887663"/>
          <p14:tracePt t="108262" x="6219825" y="2882900"/>
          <p14:tracePt t="108270" x="6200775" y="2882900"/>
          <p14:tracePt t="108277" x="6180138" y="2882900"/>
          <p14:tracePt t="108284" x="6175375" y="2882900"/>
          <p14:tracePt t="108291" x="6149975" y="2882900"/>
          <p14:tracePt t="108299" x="6126163" y="2882900"/>
          <p14:tracePt t="108307" x="6116638" y="2882900"/>
          <p14:tracePt t="108314" x="6091238" y="2882900"/>
          <p14:tracePt t="108322" x="6081713" y="2882900"/>
          <p14:tracePt t="108329" x="6075363" y="2882900"/>
          <p14:tracePt t="108338" x="6070600" y="2882900"/>
          <p14:tracePt t="108354" x="6065838" y="2882900"/>
          <p14:tracePt t="108359" x="6056313" y="2882900"/>
          <p14:tracePt t="108366" x="6051550" y="2882900"/>
          <p14:tracePt t="108374" x="6046788" y="2882900"/>
          <p14:tracePt t="108382" x="6042025" y="2882900"/>
          <p14:tracePt t="108389" x="6030913" y="2882900"/>
          <p14:tracePt t="108397" x="6021388" y="2882900"/>
          <p14:tracePt t="108405" x="6011863" y="2882900"/>
          <p14:tracePt t="108411" x="5981700" y="2898775"/>
          <p14:tracePt t="108422" x="5946775" y="2908300"/>
          <p14:tracePt t="108427" x="5937250" y="2913063"/>
          <p14:tracePt t="108434" x="5892800" y="2922588"/>
          <p14:tracePt t="108442" x="5837238" y="2943225"/>
          <p14:tracePt t="108449" x="5768975" y="2947988"/>
          <p14:tracePt t="108458" x="5738813" y="2957513"/>
          <p14:tracePt t="108464" x="5683250" y="2967038"/>
          <p14:tracePt t="108473" x="5614988" y="2978150"/>
          <p14:tracePt t="108479" x="5594350" y="2978150"/>
          <p14:tracePt t="108487" x="5530850" y="2978150"/>
          <p14:tracePt t="108493" x="5524500" y="2978150"/>
          <p14:tracePt t="108607" x="5524500" y="2962275"/>
          <p14:tracePt t="108614" x="5524500" y="2957513"/>
          <p14:tracePt t="108623" x="5524500" y="2952750"/>
          <p14:tracePt t="108628" x="5535613" y="2947988"/>
          <p14:tracePt t="108638" x="5535613" y="2943225"/>
          <p14:tracePt t="108644" x="5540375" y="2922588"/>
          <p14:tracePt t="108655" x="5545138" y="2917825"/>
          <p14:tracePt t="108659" x="5549900" y="2913063"/>
          <p14:tracePt t="108667" x="5554663" y="2903538"/>
          <p14:tracePt t="108674" x="5554663" y="2898775"/>
          <p14:tracePt t="108682" x="5559425" y="2892425"/>
          <p14:tracePt t="108689" x="5570538" y="2887663"/>
          <p14:tracePt t="108696" x="5575300" y="2882900"/>
          <p14:tracePt t="108704" x="5580063" y="2878138"/>
          <p14:tracePt t="108712" x="5580063" y="2873375"/>
          <p14:tracePt t="108727" x="5584825" y="2863850"/>
          <p14:tracePt t="108764" x="5589588" y="2859088"/>
          <p14:tracePt t="108809" x="5594350" y="2859088"/>
          <p14:tracePt t="108824" x="5599113" y="2859088"/>
          <p14:tracePt t="108839" x="5610225" y="2859088"/>
          <p14:tracePt t="109276" x="5614988" y="2859088"/>
          <p14:tracePt t="109296" x="5619750" y="2859088"/>
          <p14:tracePt t="111591" x="5683250" y="2913063"/>
          <p14:tracePt t="111593" x="5986463" y="3022600"/>
          <p14:tracePt t="111598" x="6557963" y="3170238"/>
          <p14:tracePt t="111607" x="6637338" y="3170238"/>
          <p14:tracePt t="111613" x="6791325" y="3205163"/>
          <p14:tracePt t="111625" x="6910388" y="3216275"/>
          <p14:tracePt t="111629" x="6964363" y="3216275"/>
          <p14:tracePt t="111637" x="7029450" y="3216275"/>
          <p14:tracePt t="111644" x="7054850" y="3216275"/>
          <p14:tracePt t="111652" x="7059613" y="3216275"/>
          <p14:tracePt t="111824" x="7069138" y="3216275"/>
          <p14:tracePt t="111831" x="7083425" y="3225800"/>
          <p14:tracePt t="111841" x="7088188" y="3225800"/>
          <p14:tracePt t="111858" x="7094538" y="3225800"/>
          <p14:tracePt t="111861" x="7099300" y="3225800"/>
          <p14:tracePt t="111884" x="7104063" y="3225800"/>
          <p14:tracePt t="111892" x="7113588" y="3225800"/>
          <p14:tracePt t="111899" x="7127875" y="3225800"/>
          <p14:tracePt t="111907" x="7153275" y="3225800"/>
          <p14:tracePt t="111914" x="7162800" y="3225800"/>
          <p14:tracePt t="111923" x="7183438" y="3225800"/>
          <p14:tracePt t="111929" x="7218363" y="3230563"/>
          <p14:tracePt t="111941" x="7227888" y="3230563"/>
          <p14:tracePt t="111944" x="7258050" y="3230563"/>
          <p14:tracePt t="111952" x="7277100" y="3230563"/>
          <p14:tracePt t="111960" x="7292975" y="3230563"/>
          <p14:tracePt t="111968" x="7312025" y="3230563"/>
          <p14:tracePt t="111974" x="7337425" y="3230563"/>
          <p14:tracePt t="111983" x="7356475" y="3240088"/>
          <p14:tracePt t="111989" x="7361238" y="3240088"/>
          <p14:tracePt t="111999" x="7372350" y="3240088"/>
          <p14:tracePt t="112005" x="7381875" y="3240088"/>
          <p14:tracePt t="112012" x="7386638" y="3240088"/>
          <p14:tracePt t="112034" x="7391400" y="3240088"/>
          <p14:tracePt t="112058" x="7396163" y="3240088"/>
          <p14:tracePt t="112074" x="7400925" y="3240088"/>
          <p14:tracePt t="112079" x="7407275" y="3240088"/>
          <p14:tracePt t="112087" x="7412038" y="3240088"/>
          <p14:tracePt t="112094" x="7426325" y="3240088"/>
          <p14:tracePt t="112103" x="7446963" y="3240088"/>
          <p14:tracePt t="112109" x="7451725" y="3240088"/>
          <p14:tracePt t="112117" x="7470775" y="3244850"/>
          <p14:tracePt t="112124" x="7491413" y="3244850"/>
          <p14:tracePt t="112132" x="7505700" y="3244850"/>
          <p14:tracePt t="112139" x="7519988" y="3244850"/>
          <p14:tracePt t="112147" x="7531100" y="3244850"/>
          <p14:tracePt t="112155" x="7554913" y="3255963"/>
          <p14:tracePt t="112162" x="7566025" y="3255963"/>
          <p14:tracePt t="112169" x="7585075" y="3255963"/>
          <p14:tracePt t="112176" x="7599363" y="3255963"/>
          <p14:tracePt t="112184" x="7605713" y="3255963"/>
          <p14:tracePt t="112192" x="7615238" y="3255963"/>
          <p14:tracePt t="112199" x="7624763" y="3255963"/>
          <p14:tracePt t="112207" x="7629525" y="3255963"/>
          <p14:tracePt t="112215" x="7634288" y="3255963"/>
          <p14:tracePt t="112221" x="7640638" y="3255963"/>
          <p14:tracePt t="112246" x="7645400" y="3255963"/>
          <p14:tracePt t="112252" x="7650163" y="3255963"/>
          <p14:tracePt t="112274" x="7654925" y="3255963"/>
          <p14:tracePt t="112296" x="7664450" y="3255963"/>
          <p14:tracePt t="112311" x="7669213" y="3255963"/>
          <p14:tracePt t="112335" x="7673975" y="3255963"/>
          <p14:tracePt t="112342" x="7680325" y="3255963"/>
          <p14:tracePt t="112349" x="7685088" y="3255963"/>
          <p14:tracePt t="112357" x="7685088" y="3249613"/>
          <p14:tracePt t="112364" x="7689850" y="3249613"/>
          <p14:tracePt t="112373" x="7694613" y="3249613"/>
          <p14:tracePt t="112379" x="7704138" y="3244850"/>
          <p14:tracePt t="112386" x="7708900" y="3244850"/>
          <p14:tracePt t="112394" x="7720013" y="3240088"/>
          <p14:tracePt t="112401" x="7724775" y="3240088"/>
          <p14:tracePt t="112409" x="7729538" y="3240088"/>
          <p14:tracePt t="112416" x="7748588" y="3240088"/>
          <p14:tracePt t="112424" x="7753350" y="3240088"/>
          <p14:tracePt t="112432" x="7769225" y="3235325"/>
          <p14:tracePt t="112440" x="7788275" y="3235325"/>
          <p14:tracePt t="112448" x="7804150" y="3235325"/>
          <p14:tracePt t="112454" x="7823200" y="3235325"/>
          <p14:tracePt t="112463" x="7853363" y="3235325"/>
          <p14:tracePt t="112469" x="7867650" y="3235325"/>
          <p14:tracePt t="112479" x="7907338" y="3235325"/>
          <p14:tracePt t="112483" x="7927975" y="3235325"/>
          <p14:tracePt t="112495" x="7947025" y="3235325"/>
          <p14:tracePt t="112498" x="7962900" y="3235325"/>
          <p14:tracePt t="112506" x="7993063" y="3235325"/>
          <p14:tracePt t="112514" x="8012113" y="3244850"/>
          <p14:tracePt t="112529" x="8016875" y="3244850"/>
          <p14:tracePt t="113054" x="8016875" y="3249613"/>
          <p14:tracePt t="113061" x="8016875" y="3260725"/>
          <p14:tracePt t="113069" x="8016875" y="3265488"/>
          <p14:tracePt t="113077" x="8026400" y="3279775"/>
          <p14:tracePt t="113084" x="8032750" y="3295650"/>
          <p14:tracePt t="113093" x="8032750" y="3305175"/>
          <p14:tracePt t="113099" x="8037513" y="3328988"/>
          <p14:tracePt t="113108" x="8047038" y="3349625"/>
          <p14:tracePt t="113114" x="8047038" y="3359150"/>
          <p14:tracePt t="113125" x="8061325" y="3394075"/>
          <p14:tracePt t="113129" x="8072438" y="3449638"/>
          <p14:tracePt t="113137" x="8077200" y="3463925"/>
          <p14:tracePt t="113144" x="8086725" y="3503613"/>
          <p14:tracePt t="113152" x="8105775" y="3548063"/>
          <p14:tracePt t="113160" x="8105775" y="3568700"/>
          <p14:tracePt t="113167" x="8112125" y="3597275"/>
          <p14:tracePt t="113174" x="8121650" y="3622675"/>
          <p14:tracePt t="113182" x="8121650" y="3632200"/>
          <p14:tracePt t="113190" x="8126413" y="3657600"/>
          <p14:tracePt t="113196" x="8135938" y="3676650"/>
          <p14:tracePt t="113205" x="8140700" y="3692525"/>
          <p14:tracePt t="113212" x="8140700" y="3706813"/>
          <p14:tracePt t="113219" x="8145463" y="3716338"/>
          <p14:tracePt t="113229" x="8151813" y="3721100"/>
          <p14:tracePt t="113233" x="8151813" y="3732213"/>
          <p14:tracePt t="113242" x="8151813" y="3741738"/>
          <p14:tracePt t="113248" x="8161338" y="3746500"/>
          <p14:tracePt t="113259" x="8161338" y="3751263"/>
          <p14:tracePt t="113264" x="8166100" y="3756025"/>
          <p14:tracePt t="113273" x="8170863" y="3760788"/>
          <p14:tracePt t="113279" x="8175625" y="3771900"/>
          <p14:tracePt t="113287" x="8180388" y="3771900"/>
          <p14:tracePt t="113294" x="8185150" y="3776663"/>
          <p14:tracePt t="113302" x="8191500" y="3781425"/>
          <p14:tracePt t="113309" x="8196263" y="3786188"/>
          <p14:tracePt t="113315" x="8205788" y="3786188"/>
          <p14:tracePt t="113325" x="8210550" y="3786188"/>
          <p14:tracePt t="113331" x="8215313" y="3786188"/>
          <p14:tracePt t="113346" x="8220075" y="3786188"/>
          <p14:tracePt t="113362" x="8224838" y="3786188"/>
          <p14:tracePt t="113369" x="8231188" y="3786188"/>
          <p14:tracePt t="113377" x="8235950" y="3786188"/>
          <p14:tracePt t="113384" x="8250238" y="3786188"/>
          <p14:tracePt t="113392" x="8270875" y="3786188"/>
          <p14:tracePt t="113399" x="8275638" y="3786188"/>
          <p14:tracePt t="113408" x="8305800" y="3786188"/>
          <p14:tracePt t="113414" x="8334375" y="3795713"/>
          <p14:tracePt t="113423" x="8364538" y="3795713"/>
          <p14:tracePt t="113429" x="8404225" y="3800475"/>
          <p14:tracePt t="113437" x="8458200" y="3800475"/>
          <p14:tracePt t="113444" x="8478838" y="3811588"/>
          <p14:tracePt t="113452" x="8528050" y="3816350"/>
          <p14:tracePt t="113459" x="8588375" y="3825875"/>
          <p14:tracePt t="113467" x="8607425" y="3835400"/>
          <p14:tracePt t="113476" x="8637588" y="3835400"/>
          <p14:tracePt t="113482" x="8667750" y="3840163"/>
          <p14:tracePt t="113491" x="8691563" y="3851275"/>
          <p14:tracePt t="113496" x="8697913" y="3851275"/>
          <p14:tracePt t="113503" x="8702675" y="3851275"/>
          <p14:tracePt t="113512" x="8707438" y="3856038"/>
          <p14:tracePt t="113519" x="8712200" y="3856038"/>
          <p14:tracePt t="113549" x="8716963" y="3856038"/>
          <p14:tracePt t="113617" x="8716963" y="3851275"/>
          <p14:tracePt t="113646" x="8716963" y="3840163"/>
          <p14:tracePt t="113677" x="8716963" y="3835400"/>
          <p14:tracePt t="113692" x="8712200" y="3835400"/>
          <p14:tracePt t="113729" x="8712200" y="3830638"/>
          <p14:tracePt t="113759" x="8707438" y="3825875"/>
          <p14:tracePt t="113766" x="8707438" y="3821113"/>
          <p14:tracePt t="113782" x="8707438" y="3806825"/>
          <p14:tracePt t="113793" x="8697913" y="3786188"/>
          <p14:tracePt t="113795" x="8697913" y="3781425"/>
          <p14:tracePt t="113803" x="8691563" y="3760788"/>
          <p14:tracePt t="113811" x="8686800" y="3741738"/>
          <p14:tracePt t="113819" x="8686800" y="3736975"/>
          <p14:tracePt t="113827" x="8677275" y="3721100"/>
          <p14:tracePt t="113834" x="8672513" y="3706813"/>
          <p14:tracePt t="113842" x="8672513" y="3702050"/>
          <p14:tracePt t="113849" x="8672513" y="3697288"/>
          <p14:tracePt t="113859" x="8667750" y="3692525"/>
          <p14:tracePt t="113969" x="8662988" y="3692525"/>
          <p14:tracePt t="113977" x="8658225" y="3697288"/>
          <p14:tracePt t="113984" x="8647113" y="3711575"/>
          <p14:tracePt t="113993" x="8632825" y="3721100"/>
          <p14:tracePt t="113998" x="8628063" y="3732213"/>
          <p14:tracePt t="114006" x="8623300" y="3751263"/>
          <p14:tracePt t="114014" x="8618538" y="3756025"/>
          <p14:tracePt t="114022" x="8618538" y="3760788"/>
          <p14:tracePt t="114029" x="8612188" y="3767138"/>
          <p14:tracePt t="114037" x="8607425" y="3776663"/>
          <p14:tracePt t="114044" x="8607425" y="3786188"/>
          <p14:tracePt t="114051" x="8607425" y="3790950"/>
          <p14:tracePt t="114060" x="8607425" y="3795713"/>
          <p14:tracePt t="114067" x="8597900" y="3795713"/>
          <p14:tracePt t="114091" x="8597900" y="3800475"/>
          <p14:tracePt t="114314" x="8597900" y="3795713"/>
          <p14:tracePt t="114322" x="8597900" y="3790950"/>
          <p14:tracePt t="114637" x="8597900" y="3795713"/>
          <p14:tracePt t="114644" x="8597900" y="3800475"/>
          <p14:tracePt t="114651" x="8593138" y="3806825"/>
          <p14:tracePt t="114659" x="8593138" y="3811588"/>
          <p14:tracePt t="114675" x="8593138" y="3816350"/>
          <p14:tracePt t="114682" x="8593138" y="3825875"/>
          <p14:tracePt t="114690" x="8588375" y="3825875"/>
          <p14:tracePt t="114794" x="8588375" y="3821113"/>
          <p14:tracePt t="114817" x="8588375" y="3816350"/>
          <p14:tracePt t="114824" x="8588375" y="3811588"/>
          <p14:tracePt t="115327" x="8588375" y="3806825"/>
          <p14:tracePt t="115350" x="8588375" y="3800475"/>
          <p14:tracePt t="115514" x="8588375" y="3811588"/>
          <p14:tracePt t="115522" x="8588375" y="3825875"/>
          <p14:tracePt t="115529" x="8588375" y="3830638"/>
          <p14:tracePt t="115537" x="8588375" y="3835400"/>
          <p14:tracePt t="115544" x="8583613" y="3851275"/>
          <p14:tracePt t="115561" x="8583613" y="3856038"/>
          <p14:tracePt t="115589" x="8583613" y="3860800"/>
          <p14:tracePt t="115612" x="8583613" y="3865563"/>
          <p14:tracePt t="116154" x="8583613" y="3860800"/>
          <p14:tracePt t="116159" x="8583613" y="3856038"/>
          <p14:tracePt t="116167" x="8583613" y="3840163"/>
          <p14:tracePt t="116177" x="8583613" y="3835400"/>
          <p14:tracePt t="116182" x="8583613" y="3830638"/>
          <p14:tracePt t="116189" x="8583613" y="3821113"/>
          <p14:tracePt t="116197" x="8583613" y="3806825"/>
          <p14:tracePt t="116204" x="8583613" y="3800475"/>
          <p14:tracePt t="116212" x="8583613" y="3790950"/>
          <p14:tracePt t="116219" x="8578850" y="3781425"/>
          <p14:tracePt t="116228" x="8578850" y="3776663"/>
          <p14:tracePt t="116234" x="8572500" y="3776663"/>
          <p14:tracePt t="116242" x="8572500" y="3771900"/>
          <p14:tracePt t="117076" x="8562975" y="3767138"/>
          <p14:tracePt t="117082" x="8558213" y="3760788"/>
          <p14:tracePt t="117089" x="8553450" y="3756025"/>
          <p14:tracePt t="117096" x="8548688" y="3751263"/>
          <p14:tracePt t="117104" x="8543925" y="3751263"/>
          <p14:tracePt t="117112" x="8539163" y="3741738"/>
          <p14:tracePt t="117119" x="8532813" y="3741738"/>
          <p14:tracePt t="117128" x="8532813" y="3736975"/>
          <p14:tracePt t="117224" x="8532813" y="3732213"/>
          <p14:tracePt t="117231" x="8532813" y="3727450"/>
          <p14:tracePt t="117247" x="8532813" y="3721100"/>
          <p14:tracePt t="117254" x="8532813" y="3716338"/>
          <p14:tracePt t="117263" x="8532813" y="3711575"/>
          <p14:tracePt t="117278" x="8532813" y="3702050"/>
          <p14:tracePt t="117284" x="8523288" y="3697288"/>
          <p14:tracePt t="117307" x="8523288" y="3692525"/>
          <p14:tracePt t="117322" x="8523288" y="3687763"/>
          <p14:tracePt t="117524" x="8523288" y="3692525"/>
          <p14:tracePt t="117532" x="8523288" y="3697288"/>
          <p14:tracePt t="117554" x="8523288" y="3706813"/>
          <p14:tracePt t="117569" x="8523288" y="3711575"/>
          <p14:tracePt t="117577" x="8523288" y="3716338"/>
          <p14:tracePt t="117946" x="8523288" y="3721100"/>
          <p14:tracePt t="117951" x="8523288" y="3727450"/>
          <p14:tracePt t="117960" x="8523288" y="3732213"/>
          <p14:tracePt t="117967" x="8518525" y="3746500"/>
          <p14:tracePt t="117974" x="8518525" y="3751263"/>
          <p14:tracePt t="117982" x="8513763" y="3751263"/>
          <p14:tracePt t="117989" x="8513763" y="3756025"/>
          <p14:tracePt t="118004" x="8513763" y="3760788"/>
          <p14:tracePt t="118064" x="8513763" y="3767138"/>
          <p14:tracePt t="118072" x="8509000" y="3767138"/>
          <p14:tracePt t="118087" x="8509000" y="3771900"/>
          <p14:tracePt t="118094" x="8504238" y="3781425"/>
          <p14:tracePt t="118103" x="8504238" y="3786188"/>
          <p14:tracePt t="118110" x="8497888" y="3795713"/>
          <p14:tracePt t="118117" x="8488363" y="3795713"/>
          <p14:tracePt t="118124" x="8488363" y="3811588"/>
          <p14:tracePt t="118131" x="8483600" y="3816350"/>
          <p14:tracePt t="118139" x="8483600" y="3821113"/>
          <p14:tracePt t="118147" x="8478838" y="3825875"/>
          <p14:tracePt t="118154" x="8478838" y="3830638"/>
          <p14:tracePt t="118162" x="8474075" y="3835400"/>
          <p14:tracePt t="118169" x="8474075" y="3846513"/>
          <p14:tracePt t="118177" x="8469313" y="3851275"/>
          <p14:tracePt t="118184" x="8469313" y="3856038"/>
          <p14:tracePt t="118193" x="8464550" y="3860800"/>
          <p14:tracePt t="118207" x="8464550" y="3865563"/>
          <p14:tracePt t="118230" x="8458200" y="3865563"/>
          <p14:tracePt t="118327" x="8458200" y="3860800"/>
          <p14:tracePt t="118334" x="8458200" y="3856038"/>
          <p14:tracePt t="118349" x="8448675" y="3851275"/>
          <p14:tracePt t="118357" x="8448675" y="3840163"/>
          <p14:tracePt t="118364" x="8448675" y="3835400"/>
          <p14:tracePt t="118372" x="8448675" y="3830638"/>
          <p14:tracePt t="118379" x="8448675" y="3825875"/>
          <p14:tracePt t="118387" x="8448675" y="3821113"/>
          <p14:tracePt t="118395" x="8448675" y="3816350"/>
          <p14:tracePt t="118424" x="8448675" y="3811588"/>
          <p14:tracePt t="118432" x="8448675" y="3800475"/>
          <p14:tracePt t="118507" x="8448675" y="3795713"/>
          <p14:tracePt t="118583" x="8448675" y="3806825"/>
          <p14:tracePt t="119347" x="8448675" y="3811588"/>
          <p14:tracePt t="119354" x="8448675" y="3816350"/>
          <p14:tracePt t="119362" x="8443913" y="3821113"/>
          <p14:tracePt t="119384" x="8443913" y="3825875"/>
          <p14:tracePt t="119392" x="8439150" y="3825875"/>
          <p14:tracePt t="119399" x="8439150" y="3830638"/>
          <p14:tracePt t="119421" x="8439150" y="3835400"/>
          <p14:tracePt t="119429" x="8439150" y="3846513"/>
          <p14:tracePt t="119436" x="8439150" y="3851275"/>
          <p14:tracePt t="119444" x="8439150" y="3860800"/>
          <p14:tracePt t="119452" x="8439150" y="3865563"/>
          <p14:tracePt t="119460" x="8439150" y="3879850"/>
          <p14:tracePt t="119466" x="8439150" y="3890963"/>
          <p14:tracePt t="119474" x="8434388" y="3905250"/>
          <p14:tracePt t="119490" x="8434388" y="3925888"/>
          <p14:tracePt t="119498" x="8434388" y="3930650"/>
          <p14:tracePt t="119504" x="8434388" y="3935413"/>
          <p14:tracePt t="119512" x="8434388" y="3940175"/>
          <p14:tracePt t="119969" x="8434388" y="3944938"/>
          <p14:tracePt t="119979" x="8434388" y="3949700"/>
          <p14:tracePt t="119984" x="8434388" y="3954463"/>
          <p14:tracePt t="119992" x="8434388" y="3965575"/>
          <p14:tracePt t="119999" x="8434388" y="3970338"/>
          <p14:tracePt t="120007" x="8434388" y="3975100"/>
          <p14:tracePt t="120022" x="8434388" y="3979863"/>
          <p14:tracePt t="120030" x="8434388" y="3984625"/>
          <p14:tracePt t="120036" x="8434388" y="3998913"/>
          <p14:tracePt t="120046" x="8434388" y="4005263"/>
          <p14:tracePt t="120052" x="8434388" y="4010025"/>
          <p14:tracePt t="120059" x="8434388" y="4014788"/>
          <p14:tracePt t="120067" x="8434388" y="4019550"/>
          <p14:tracePt t="120074" x="8434388" y="4024313"/>
          <p14:tracePt t="120084" x="8434388" y="4029075"/>
          <p14:tracePt t="120089" x="8439150" y="4044950"/>
          <p14:tracePt t="120097" x="8439150" y="4049713"/>
          <p14:tracePt t="120103" x="8439150" y="4059238"/>
          <p14:tracePt t="120114" x="8443913" y="4068763"/>
          <p14:tracePt t="120119" x="8443913" y="4073525"/>
          <p14:tracePt t="120129" x="8443913" y="4078288"/>
          <p14:tracePt t="120134" x="8443913" y="4084638"/>
          <p14:tracePt t="120202" x="8443913" y="4089400"/>
          <p14:tracePt t="120284" x="8448675" y="4089400"/>
          <p14:tracePt t="120292" x="8448675" y="4094163"/>
          <p14:tracePt t="120306" x="8448675" y="4098925"/>
          <p14:tracePt t="120314" x="8458200" y="4098925"/>
          <p14:tracePt t="120321" x="8458200" y="4108450"/>
          <p14:tracePt t="120329" x="8464550" y="4113213"/>
          <p14:tracePt t="120337" x="8464550" y="4119563"/>
          <p14:tracePt t="120351" x="8469313" y="4129088"/>
          <p14:tracePt t="120359" x="8474075" y="4129088"/>
          <p14:tracePt t="120366" x="8474075" y="4133850"/>
          <p14:tracePt t="120374" x="8478838" y="4143375"/>
          <p14:tracePt t="120382" x="8478838" y="4148138"/>
          <p14:tracePt t="120404" x="8483600" y="4152900"/>
          <p14:tracePt t="120412" x="8483600" y="4159250"/>
          <p14:tracePt t="120431" x="8493125" y="4159250"/>
          <p14:tracePt t="120442" x="8493125" y="4164013"/>
          <p14:tracePt t="120542" x="8497888" y="4168775"/>
          <p14:tracePt t="120577" x="8504238" y="4173538"/>
          <p14:tracePt t="120666" x="8509000" y="4173538"/>
          <p14:tracePt t="120847" x="8509000" y="4183063"/>
          <p14:tracePt t="120863" x="8513763" y="4187825"/>
          <p14:tracePt t="120879" x="8513763" y="4192588"/>
          <p14:tracePt t="120886" x="8513763" y="4198938"/>
          <p14:tracePt t="120892" x="8513763" y="4203700"/>
          <p14:tracePt t="120899" x="8518525" y="4208463"/>
          <p14:tracePt t="120915" x="8518525" y="4213225"/>
          <p14:tracePt t="120922" x="8523288" y="4222750"/>
          <p14:tracePt t="120952" x="8523288" y="4227513"/>
          <p14:tracePt t="120959" x="8523288" y="4232275"/>
          <p14:tracePt t="120967" x="8532813" y="4238625"/>
          <p14:tracePt t="120997" x="8532813" y="4243388"/>
          <p14:tracePt t="121049" x="8539163" y="4248150"/>
          <p14:tracePt t="121094" x="8539163" y="4252913"/>
          <p14:tracePt t="121388" x="8543925" y="4252913"/>
          <p14:tracePt t="121394" x="8548688" y="4243388"/>
          <p14:tracePt t="121402" x="8553450" y="4238625"/>
          <p14:tracePt t="121410" x="8558213" y="4222750"/>
          <p14:tracePt t="121417" x="8567738" y="4217988"/>
          <p14:tracePt t="121424" x="8567738" y="4208463"/>
          <p14:tracePt t="121433" x="8572500" y="4192588"/>
          <p14:tracePt t="121439" x="8578850" y="4178300"/>
          <p14:tracePt t="121454" x="8578850" y="4159250"/>
          <p14:tracePt t="121465" x="8578850" y="4148138"/>
          <p14:tracePt t="121469" x="8578850" y="4143375"/>
          <p14:tracePt t="121477" x="8578850" y="4129088"/>
          <p14:tracePt t="121484" x="8578850" y="4124325"/>
          <p14:tracePt t="121492" x="8578850" y="4119563"/>
          <p14:tracePt t="121499" x="8578850" y="4113213"/>
          <p14:tracePt t="121516" x="8578850" y="4108450"/>
          <p14:tracePt t="121620" x="8572500" y="4108450"/>
          <p14:tracePt t="121627" x="8553450" y="4108450"/>
          <p14:tracePt t="121634" x="8539163" y="4124325"/>
          <p14:tracePt t="121642" x="8528050" y="4129088"/>
          <p14:tracePt t="121649" x="8513763" y="4143375"/>
          <p14:tracePt t="121657" x="8497888" y="4168775"/>
          <p14:tracePt t="121665" x="8483600" y="4173538"/>
          <p14:tracePt t="121672" x="8478838" y="4192588"/>
          <p14:tracePt t="121680" x="8464550" y="4208463"/>
          <p14:tracePt t="121686" x="8464550" y="4222750"/>
          <p14:tracePt t="121693" x="8453438" y="4238625"/>
          <p14:tracePt t="121700" x="8453438" y="4248150"/>
          <p14:tracePt t="121708" x="8453438" y="4262438"/>
          <p14:tracePt t="121716" x="8453438" y="4267200"/>
          <p14:tracePt t="121723" x="8453438" y="4271963"/>
          <p14:tracePt t="121732" x="8453438" y="4283075"/>
          <p14:tracePt t="121739" x="8453438" y="4292600"/>
          <p14:tracePt t="121748" x="8453438" y="4302125"/>
          <p14:tracePt t="121754" x="8453438" y="4318000"/>
          <p14:tracePt t="121763" x="8453438" y="4322763"/>
          <p14:tracePt t="121769" x="8453438" y="4332288"/>
          <p14:tracePt t="121776" x="8464550" y="4346575"/>
          <p14:tracePt t="121784" x="8464550" y="4351338"/>
          <p14:tracePt t="121792" x="8469313" y="4362450"/>
          <p14:tracePt t="121799" x="8474075" y="4371975"/>
          <p14:tracePt t="121807" x="8478838" y="4376738"/>
          <p14:tracePt t="121815" x="8478838" y="4386263"/>
          <p14:tracePt t="121824" x="8493125" y="4411663"/>
          <p14:tracePt t="121832" x="8493125" y="4421188"/>
          <p14:tracePt t="121837" x="8509000" y="4437063"/>
          <p14:tracePt t="121845" x="8509000" y="4451350"/>
          <p14:tracePt t="121853" x="8523288" y="4460875"/>
          <p14:tracePt t="121859" x="8528050" y="4476750"/>
          <p14:tracePt t="121868" x="8539163" y="4500563"/>
          <p14:tracePt t="121874" x="8553450" y="4521200"/>
          <p14:tracePt t="121882" x="8558213" y="4525963"/>
          <p14:tracePt t="121889" x="8558213" y="4530725"/>
          <p14:tracePt t="121899" x="8562975" y="4545013"/>
          <p14:tracePt t="121904" x="8567738" y="4549775"/>
          <p14:tracePt t="121914" x="8583613" y="4570413"/>
          <p14:tracePt t="121934" x="8588375" y="4570413"/>
          <p14:tracePt t="121957" x="8593138" y="4570413"/>
          <p14:tracePt t="121965" x="8607425" y="4570413"/>
          <p14:tracePt t="121972" x="8628063" y="4570413"/>
          <p14:tracePt t="121981" x="8632825" y="4570413"/>
          <p14:tracePt t="121986" x="8651875" y="4570413"/>
          <p14:tracePt t="121997" x="8672513" y="4565650"/>
          <p14:tracePt t="122002" x="8686800" y="4565650"/>
          <p14:tracePt t="122010" x="8702675" y="4560888"/>
          <p14:tracePt t="122017" x="8707438" y="4560888"/>
          <p14:tracePt t="122024" x="8712200" y="4560888"/>
          <p14:tracePt t="122032" x="8716963" y="4560888"/>
          <p14:tracePt t="122048" x="8721725" y="4560888"/>
          <p14:tracePt t="122054" x="8721725" y="4556125"/>
          <p14:tracePt t="122069" x="8726488" y="4556125"/>
          <p14:tracePt t="122099" x="8731250" y="4556125"/>
          <p14:tracePt t="122106" x="8731250" y="4549775"/>
          <p14:tracePt t="122114" x="8742363" y="4549775"/>
          <p14:tracePt t="122124" x="8747125" y="4549775"/>
          <p14:tracePt t="122128" x="8747125" y="4545013"/>
          <p14:tracePt t="122136" x="8751888" y="4540250"/>
          <p14:tracePt t="122143" x="8761413" y="4530725"/>
          <p14:tracePt t="122152" x="8770938" y="4525963"/>
          <p14:tracePt t="122159" x="8782050" y="4516438"/>
          <p14:tracePt t="122167" x="8786813" y="4505325"/>
          <p14:tracePt t="122174" x="8791575" y="4500563"/>
          <p14:tracePt t="122182" x="8796338" y="4495800"/>
          <p14:tracePt t="122189" x="8805863" y="4491038"/>
          <p14:tracePt t="122198" x="8810625" y="4486275"/>
          <p14:tracePt t="122204" x="8816975" y="4481513"/>
          <p14:tracePt t="122215" x="8826500" y="4465638"/>
          <p14:tracePt t="122218" x="8836025" y="4460875"/>
          <p14:tracePt t="122227" x="8836025" y="4456113"/>
          <p14:tracePt t="122234" x="8845550" y="4441825"/>
          <p14:tracePt t="122250" x="8856663" y="4430713"/>
          <p14:tracePt t="122257" x="8861425" y="4421188"/>
          <p14:tracePt t="122266" x="8866188" y="4411663"/>
          <p14:tracePt t="122271" x="8866188" y="4406900"/>
          <p14:tracePt t="122281" x="8880475" y="4386263"/>
          <p14:tracePt t="122287" x="8885238" y="4362450"/>
          <p14:tracePt t="122298" x="8891588" y="4351338"/>
          <p14:tracePt t="122301" x="8891588" y="4346575"/>
          <p14:tracePt t="122309" x="8901113" y="4327525"/>
          <p14:tracePt t="122317" x="8901113" y="4322763"/>
          <p14:tracePt t="122324" x="8905875" y="4302125"/>
          <p14:tracePt t="122332" x="8905875" y="4287838"/>
          <p14:tracePt t="122339" x="8910638" y="4271963"/>
          <p14:tracePt t="122348" x="8910638" y="4252913"/>
          <p14:tracePt t="122354" x="8910638" y="4248150"/>
          <p14:tracePt t="122363" x="8910638" y="4227513"/>
          <p14:tracePt t="122369" x="8910638" y="4217988"/>
          <p14:tracePt t="122377" x="8910638" y="4203700"/>
          <p14:tracePt t="122384" x="8910638" y="4187825"/>
          <p14:tracePt t="122392" x="8910638" y="4183063"/>
          <p14:tracePt t="122400" x="8910638" y="4164013"/>
          <p14:tracePt t="122407" x="8910638" y="4152900"/>
          <p14:tracePt t="122416" x="8910638" y="4138613"/>
          <p14:tracePt t="122421" x="8910638" y="4129088"/>
          <p14:tracePt t="122430" x="8910638" y="4113213"/>
          <p14:tracePt t="122437" x="8910638" y="4103688"/>
          <p14:tracePt t="122444" x="8910638" y="4098925"/>
          <p14:tracePt t="122504" x="8910638" y="4089400"/>
          <p14:tracePt t="122537" x="8905875" y="4089400"/>
          <p14:tracePt t="122542" x="8905875" y="4084638"/>
          <p14:tracePt t="122549" x="8901113" y="4084638"/>
          <p14:tracePt t="122557" x="8901113" y="4078288"/>
          <p14:tracePt t="122565" x="8896350" y="4078288"/>
          <p14:tracePt t="122571" x="8891588" y="4078288"/>
          <p14:tracePt t="122583" x="8875713" y="4073525"/>
          <p14:tracePt t="122587" x="8870950" y="4073525"/>
          <p14:tracePt t="122594" x="8866188" y="4073525"/>
          <p14:tracePt t="122602" x="8861425" y="4073525"/>
          <p14:tracePt t="122609" x="8856663" y="4068763"/>
          <p14:tracePt t="122617" x="8845550" y="4068763"/>
          <p14:tracePt t="122624" x="8840788" y="4068763"/>
          <p14:tracePt t="122640" x="8836025" y="4068763"/>
          <p14:tracePt t="122647" x="8831263" y="4068763"/>
          <p14:tracePt t="122654" x="8826500" y="4068763"/>
          <p14:tracePt t="122676" x="8821738" y="4068763"/>
          <p14:tracePt t="122692" x="8821738" y="4073525"/>
          <p14:tracePt t="122887" x="8816975" y="4073525"/>
          <p14:tracePt t="122894" x="8810625" y="4073525"/>
          <p14:tracePt t="122902" x="8801100" y="4073525"/>
          <p14:tracePt t="122910" x="8796338" y="4073525"/>
          <p14:tracePt t="122917" x="8791575" y="4078288"/>
          <p14:tracePt t="122924" x="8786813" y="4078288"/>
          <p14:tracePt t="122934" x="8782050" y="4078288"/>
          <p14:tracePt t="122939" x="8777288" y="4078288"/>
          <p14:tracePt t="122964" x="8777288" y="4084638"/>
          <p14:tracePt t="122969" x="8770938" y="4084638"/>
          <p14:tracePt t="122984" x="8770938" y="4089400"/>
          <p14:tracePt t="123029" x="8770938" y="4098925"/>
          <p14:tracePt t="123044" x="8770938" y="4103688"/>
          <p14:tracePt t="123234" x="8761413" y="4103688"/>
          <p14:tracePt t="123239" x="8756650" y="4103688"/>
          <p14:tracePt t="123248" x="8747125" y="4103688"/>
          <p14:tracePt t="123255" x="8726488" y="4103688"/>
          <p14:tracePt t="123265" x="8716963" y="4103688"/>
          <p14:tracePt t="123269" x="8702675" y="4103688"/>
          <p14:tracePt t="123277" x="8686800" y="4103688"/>
          <p14:tracePt t="123285" x="8682038" y="4103688"/>
          <p14:tracePt t="123292" x="8667750" y="4103688"/>
          <p14:tracePt t="123300" x="8662988" y="4103688"/>
          <p14:tracePt t="123374" x="8658225" y="4094163"/>
          <p14:tracePt t="123382" x="8658225" y="4084638"/>
          <p14:tracePt t="123389" x="8651875" y="4068763"/>
          <p14:tracePt t="123397" x="8651875" y="4059238"/>
          <p14:tracePt t="123404" x="8647113" y="4054475"/>
          <p14:tracePt t="123412" x="8647113" y="4044950"/>
          <p14:tracePt t="123419" x="8642350" y="4038600"/>
          <p14:tracePt t="123426" x="8642350" y="4033838"/>
          <p14:tracePt t="123599" x="8642350" y="4029075"/>
          <p14:tracePt t="124057" x="8642350" y="4044950"/>
          <p14:tracePt t="124065" x="8642350" y="4054475"/>
          <p14:tracePt t="124072" x="8642350" y="4059238"/>
          <p14:tracePt t="124080" x="8632825" y="4089400"/>
          <p14:tracePt t="124087" x="8628063" y="4108450"/>
          <p14:tracePt t="124094" x="8628063" y="4129088"/>
          <p14:tracePt t="124102" x="8628063" y="4143375"/>
          <p14:tracePt t="124109" x="8628063" y="4152900"/>
          <p14:tracePt t="124117" x="8628063" y="4164013"/>
          <p14:tracePt t="124282" x="8628063" y="4159250"/>
          <p14:tracePt t="124289" x="8628063" y="4152900"/>
          <p14:tracePt t="124297" x="8628063" y="4148138"/>
          <p14:tracePt t="124311" x="8628063" y="4143375"/>
          <p14:tracePt t="124319" x="8628063" y="4138613"/>
          <p14:tracePt t="124350" x="8628063" y="4133850"/>
          <p14:tracePt t="124387" x="8628063" y="4129088"/>
          <p14:tracePt t="124687" x="8628063" y="4119563"/>
          <p14:tracePt t="124694" x="8623300" y="4119563"/>
          <p14:tracePt t="124702" x="8612188" y="4113213"/>
          <p14:tracePt t="124717" x="8607425" y="4113213"/>
          <p14:tracePt t="124724" x="8607425" y="4108450"/>
          <p14:tracePt t="124747" x="8602663" y="4108450"/>
          <p14:tracePt t="124754" x="8597900" y="4103688"/>
          <p14:tracePt t="124769" x="8597900" y="4098925"/>
          <p14:tracePt t="124785" x="8593138" y="4098925"/>
          <p14:tracePt t="124792" x="8588375" y="4098925"/>
          <p14:tracePt t="125039" x="8588375" y="4103688"/>
          <p14:tracePt t="125047" x="8588375" y="4108450"/>
          <p14:tracePt t="125062" x="8588375" y="4113213"/>
          <p14:tracePt t="125069" x="8583613" y="4113213"/>
          <p14:tracePt t="125077" x="8583613" y="4124325"/>
          <p14:tracePt t="125251" x="8583613" y="4129088"/>
          <p14:tracePt t="125256" x="8583613" y="4133850"/>
          <p14:tracePt t="125264" x="8583613" y="4143375"/>
          <p14:tracePt t="125272" x="8583613" y="4148138"/>
          <p14:tracePt t="125279" x="8583613" y="4159250"/>
          <p14:tracePt t="125286" x="8578850" y="4164013"/>
          <p14:tracePt t="125294" x="8578850" y="4173538"/>
          <p14:tracePt t="125303" x="8578850" y="4178300"/>
          <p14:tracePt t="125309" x="8578850" y="4183063"/>
          <p14:tracePt t="125317" x="8578850" y="4192588"/>
          <p14:tracePt t="125324" x="8578850" y="4198938"/>
          <p14:tracePt t="125332" x="8578850" y="4203700"/>
          <p14:tracePt t="125350" x="8578850" y="4208463"/>
          <p14:tracePt t="125354" x="8578850" y="4213225"/>
          <p14:tracePt t="125369" x="8578850" y="4217988"/>
          <p14:tracePt t="125384" x="8578850" y="4222750"/>
          <p14:tracePt t="125392" x="8578850" y="4232275"/>
          <p14:tracePt t="125399" x="8578850" y="4238625"/>
          <p14:tracePt t="125407" x="8578850" y="4243388"/>
          <p14:tracePt t="125422" x="8578850" y="4248150"/>
          <p14:tracePt t="125429" x="8578850" y="4252913"/>
          <p14:tracePt t="125437" x="8578850" y="4257675"/>
          <p14:tracePt t="125453" x="8578850" y="4262438"/>
          <p14:tracePt t="125468" x="8578850" y="4267200"/>
          <p14:tracePt t="125489" x="8578850" y="4278313"/>
          <p14:tracePt t="125512" x="8578850" y="4283075"/>
          <p14:tracePt t="125535" x="8578850" y="4287838"/>
          <p14:tracePt t="125564" x="8578850" y="4292600"/>
          <p14:tracePt t="125737" x="8578850" y="4297363"/>
          <p14:tracePt t="125744" x="8578850" y="4318000"/>
          <p14:tracePt t="125752" x="8578850" y="4322763"/>
          <p14:tracePt t="125763" x="8578850" y="4327525"/>
          <p14:tracePt t="125766" x="8578850" y="4341813"/>
          <p14:tracePt t="125774" x="8578850" y="4346575"/>
          <p14:tracePt t="125781" x="8578850" y="4351338"/>
          <p14:tracePt t="125800" x="8578850" y="4357688"/>
          <p14:tracePt t="125804" x="8578850" y="4362450"/>
          <p14:tracePt t="125812" x="8578850" y="4367213"/>
          <p14:tracePt t="125819" x="8578850" y="4376738"/>
          <p14:tracePt t="125834" x="8578850" y="4381500"/>
          <p14:tracePt t="125850" x="8578850" y="4386263"/>
          <p14:tracePt t="125865" x="8578850" y="4391025"/>
          <p14:tracePt t="125872" x="8578850" y="4397375"/>
          <p14:tracePt t="125902" x="8578850" y="4402138"/>
          <p14:tracePt t="126570" x="8578850" y="4406900"/>
          <p14:tracePt t="126577" x="8578850" y="4421188"/>
          <p14:tracePt t="126585" x="8578850" y="4425950"/>
          <p14:tracePt t="126591" x="8578850" y="4430713"/>
          <p14:tracePt t="127690" x="8578850" y="4437063"/>
          <p14:tracePt t="127702" x="8578850" y="4441825"/>
          <p14:tracePt t="127709" x="8578850" y="4446588"/>
          <p14:tracePt t="128702" x="8583613" y="4446588"/>
          <p14:tracePt t="128721" x="8588375" y="4446588"/>
          <p14:tracePt t="128925" x="8593138" y="4456113"/>
          <p14:tracePt t="128939" x="8597900" y="4460875"/>
          <p14:tracePt t="128950" x="8602663" y="4465638"/>
          <p14:tracePt t="128962" x="8607425" y="4465638"/>
          <p14:tracePt t="128969" x="8607425" y="4470400"/>
          <p14:tracePt t="128977" x="8618538" y="4470400"/>
          <p14:tracePt t="128985" x="8623300" y="4476750"/>
          <p14:tracePt t="128992" x="8628063" y="4476750"/>
          <p14:tracePt t="129000" x="8628063" y="4481513"/>
          <p14:tracePt t="129014" x="8632825" y="4481513"/>
          <p14:tracePt t="129022" x="8637588" y="4486275"/>
          <p14:tracePt t="129037" x="8642350" y="4495800"/>
          <p14:tracePt t="129044" x="8642350" y="4500563"/>
          <p14:tracePt t="129054" x="8647113" y="4505325"/>
          <p14:tracePt t="129059" x="8647113" y="4516438"/>
          <p14:tracePt t="129069" x="8658225" y="4521200"/>
          <p14:tracePt t="129074" x="8658225" y="4535488"/>
          <p14:tracePt t="129082" x="8662988" y="4556125"/>
          <p14:tracePt t="129089" x="8662988" y="4570413"/>
          <p14:tracePt t="129097" x="8662988" y="4579938"/>
          <p14:tracePt t="129104" x="8662988" y="4595813"/>
          <p14:tracePt t="129112" x="8662988" y="4605338"/>
          <p14:tracePt t="129121" x="8662988" y="4635500"/>
          <p14:tracePt t="129127" x="8662988" y="4659313"/>
          <p14:tracePt t="129136" x="8662988" y="4679950"/>
          <p14:tracePt t="129142" x="8662988" y="4684713"/>
          <p14:tracePt t="129152" x="8662988" y="4703763"/>
          <p14:tracePt t="129157" x="8662988" y="4719638"/>
          <p14:tracePt t="129165" x="8662988" y="4724400"/>
          <p14:tracePt t="129172" x="8662988" y="4729163"/>
          <p14:tracePt t="129179" x="8662988" y="4733925"/>
          <p14:tracePt t="129187" x="8662988" y="4738688"/>
          <p14:tracePt t="129194" x="8662988" y="4743450"/>
          <p14:tracePt t="129209" x="8662988" y="4748213"/>
          <p14:tracePt t="129239" x="8662988" y="4754563"/>
          <p14:tracePt t="129254" x="8662988" y="4764088"/>
          <p14:tracePt t="129479" x="8662988" y="4768850"/>
          <p14:tracePt t="129491" x="8662988" y="4794250"/>
          <p14:tracePt t="129494" x="8662988" y="4813300"/>
          <p14:tracePt t="129502" x="8662988" y="4818063"/>
          <p14:tracePt t="129509" x="8662988" y="4848225"/>
          <p14:tracePt t="129518" x="8662988" y="4857750"/>
          <p14:tracePt t="129524" x="8662988" y="4873625"/>
          <p14:tracePt t="129532" x="8662988" y="4892675"/>
          <p14:tracePt t="129539" x="8662988" y="4908550"/>
          <p14:tracePt t="129547" x="8662988" y="4913313"/>
          <p14:tracePt t="129562" x="8662988" y="4918075"/>
          <p14:tracePt t="129944" x="8662988" y="4922838"/>
          <p14:tracePt t="129952" x="8662988" y="4932363"/>
          <p14:tracePt t="129959" x="8662988" y="4948238"/>
          <p14:tracePt t="129969" x="8662988" y="4967288"/>
          <p14:tracePt t="129974" x="8662988" y="4972050"/>
          <p14:tracePt t="129982" x="8662988" y="4992688"/>
          <p14:tracePt t="129989" x="8662988" y="5016500"/>
          <p14:tracePt t="129997" x="8662988" y="5021263"/>
          <p14:tracePt t="130004" x="8662988" y="5041900"/>
          <p14:tracePt t="130012" x="8662988" y="5051425"/>
          <p14:tracePt t="130020" x="8662988" y="5067300"/>
          <p14:tracePt t="130027" x="8662988" y="5076825"/>
          <p14:tracePt t="130035" x="8662988" y="5081588"/>
          <p14:tracePt t="130042" x="8662988" y="5086350"/>
          <p14:tracePt t="130049" x="8662988" y="5095875"/>
          <p14:tracePt t="131055" x="8662988" y="5091113"/>
          <p14:tracePt t="131061" x="8662988" y="5081588"/>
          <p14:tracePt t="131069" x="8662988" y="5072063"/>
          <p14:tracePt t="131077" x="8662988" y="5060950"/>
          <p14:tracePt t="131086" x="8662988" y="5051425"/>
          <p14:tracePt t="131092" x="8662988" y="5046663"/>
          <p14:tracePt t="131099" x="8662988" y="5041900"/>
          <p14:tracePt t="131106" x="8662988" y="5037138"/>
          <p14:tracePt t="131167" x="8662988" y="5027613"/>
          <p14:tracePt t="131189" x="8662988" y="5021263"/>
          <p14:tracePt t="131197" x="8662988" y="5016500"/>
          <p14:tracePt t="131205" x="8662988" y="5011738"/>
          <p14:tracePt t="131227" x="8662988" y="5006975"/>
          <p14:tracePt t="131475" x="8658225" y="5006975"/>
          <p14:tracePt t="131482" x="8642350" y="5002213"/>
          <p14:tracePt t="131489" x="8642350" y="4992688"/>
          <p14:tracePt t="131498" x="8632825" y="4987925"/>
          <p14:tracePt t="131504" x="8618538" y="4981575"/>
          <p14:tracePt t="131514" x="8602663" y="4972050"/>
          <p14:tracePt t="131520" x="8593138" y="4967288"/>
          <p14:tracePt t="131527" x="8548688" y="4953000"/>
          <p14:tracePt t="131535" x="8528050" y="4941888"/>
          <p14:tracePt t="131542" x="8488363" y="4937125"/>
          <p14:tracePt t="131549" x="8429625" y="4927600"/>
          <p14:tracePt t="131557" x="8408988" y="4927600"/>
          <p14:tracePt t="131564" x="8359775" y="4918075"/>
          <p14:tracePt t="131575" x="8305800" y="4918075"/>
          <p14:tracePt t="131579" x="8285163" y="4918075"/>
          <p14:tracePt t="131588" x="8231188" y="4908550"/>
          <p14:tracePt t="131594" x="8191500" y="4908550"/>
          <p14:tracePt t="131604" x="8170863" y="4908550"/>
          <p14:tracePt t="131608" x="8140700" y="4908550"/>
          <p14:tracePt t="131616" x="8112125" y="4908550"/>
          <p14:tracePt t="131624" x="8105775" y="4908550"/>
          <p14:tracePt t="131632" x="8091488" y="4913313"/>
          <p14:tracePt t="131707" x="8086725" y="4913313"/>
          <p14:tracePt t="131716" x="8081963" y="4918075"/>
          <p14:tracePt t="131722" x="8077200" y="4922838"/>
          <p14:tracePt t="131733" x="8072438" y="4927600"/>
          <p14:tracePt t="131736" x="8072438" y="4932363"/>
          <p14:tracePt t="131743" x="8061325" y="4932363"/>
          <p14:tracePt t="131752" x="8056563" y="4948238"/>
          <p14:tracePt t="131763" x="8051800" y="4948238"/>
          <p14:tracePt t="131767" x="8047038" y="4953000"/>
          <p14:tracePt t="131782" x="8042275" y="4953000"/>
          <p14:tracePt t="131790" x="8042275" y="4957763"/>
          <p14:tracePt t="131812" x="8042275" y="4962525"/>
          <p14:tracePt t="131820" x="8037513" y="4962525"/>
          <p14:tracePt t="131889" x="8026400" y="4962525"/>
          <p14:tracePt t="131894" x="8021638" y="4962525"/>
          <p14:tracePt t="131902" x="8002588" y="4962525"/>
          <p14:tracePt t="131909" x="7997825" y="4962525"/>
          <p14:tracePt t="131917" x="7972425" y="4962525"/>
          <p14:tracePt t="131924" x="7942263" y="4962525"/>
          <p14:tracePt t="131934" x="7923213" y="4962525"/>
          <p14:tracePt t="131951" x="7832725" y="4962525"/>
          <p14:tracePt t="131954" x="7804150" y="4962525"/>
          <p14:tracePt t="131962" x="7729538" y="4962525"/>
          <p14:tracePt t="131971" x="7550150" y="4962525"/>
          <p14:tracePt t="131977" x="7510463" y="4962525"/>
          <p14:tracePt t="131984" x="7377113" y="4962525"/>
          <p14:tracePt t="131992" x="7281863" y="4962525"/>
          <p14:tracePt t="131999" x="7242175" y="4962525"/>
          <p14:tracePt t="132007" x="7162800" y="4957763"/>
          <p14:tracePt t="132014" x="7123113" y="4957763"/>
          <p14:tracePt t="132022" x="7108825" y="4957763"/>
          <p14:tracePt t="132029" x="7094538" y="4953000"/>
          <p14:tracePt t="132044" x="7088188" y="4953000"/>
          <p14:tracePt t="132082" x="7088188" y="4941888"/>
          <p14:tracePt t="132089" x="7088188" y="4937125"/>
          <p14:tracePt t="132097" x="7083425" y="4932363"/>
          <p14:tracePt t="132105" x="7083425" y="4922838"/>
          <p14:tracePt t="132112" x="7083425" y="4908550"/>
          <p14:tracePt t="132120" x="7083425" y="4902200"/>
          <p14:tracePt t="132127" x="7083425" y="4892675"/>
          <p14:tracePt t="132136" x="7083425" y="4868863"/>
          <p14:tracePt t="132142" x="7083425" y="4857750"/>
          <p14:tracePt t="132150" x="7078663" y="4833938"/>
          <p14:tracePt t="132157" x="7069138" y="4822825"/>
          <p14:tracePt t="132166" x="7069138" y="4808538"/>
          <p14:tracePt t="132172" x="7064375" y="4803775"/>
          <p14:tracePt t="132181" x="7059613" y="4778375"/>
          <p14:tracePt t="132189" x="7048500" y="4754563"/>
          <p14:tracePt t="132196" x="7048500" y="4748213"/>
          <p14:tracePt t="132203" x="7043738" y="4729163"/>
          <p14:tracePt t="132209" x="7038975" y="4714875"/>
          <p14:tracePt t="132221" x="7038975" y="4708525"/>
          <p14:tracePt t="132224" x="7029450" y="4703763"/>
          <p14:tracePt t="132231" x="7029450" y="4699000"/>
          <p14:tracePt t="132240" x="7029450" y="4694238"/>
          <p14:tracePt t="132262" x="7024688" y="4689475"/>
          <p14:tracePt t="132517" x="7024688" y="4684713"/>
          <p14:tracePt t="132524" x="7029450" y="4668838"/>
          <p14:tracePt t="132532" x="7034213" y="4664075"/>
          <p14:tracePt t="132539" x="7034213" y="4659313"/>
          <p14:tracePt t="132547" x="7034213" y="4654550"/>
          <p14:tracePt t="132555" x="7038975" y="4649788"/>
          <p14:tracePt t="132562" x="7038975" y="4640263"/>
          <p14:tracePt t="132570" x="7038975" y="4635500"/>
          <p14:tracePt t="132639" x="7043738" y="4635500"/>
          <p14:tracePt t="132644" x="7048500" y="4635500"/>
          <p14:tracePt t="132659" x="7054850" y="4635500"/>
          <p14:tracePt t="132682" x="7059613" y="4635500"/>
          <p14:tracePt t="132715" x="7069138" y="4635500"/>
          <p14:tracePt t="132749" x="7069138" y="4645025"/>
          <p14:tracePt t="132756" x="7073900" y="4645025"/>
          <p14:tracePt t="132779" x="7078663" y="4649788"/>
          <p14:tracePt t="132817" x="7083425" y="4649788"/>
          <p14:tracePt t="132847" x="7083425" y="4654550"/>
          <p14:tracePt t="133034" x="7083425" y="4659313"/>
          <p14:tracePt t="133387" x="7083425" y="4664075"/>
          <p14:tracePt t="133394" x="7088188" y="4664075"/>
          <p14:tracePt t="133432" x="7094538" y="4668838"/>
          <p14:tracePt t="133462" x="7094538" y="4675188"/>
          <p14:tracePt t="133469" x="7099300" y="4675188"/>
          <p14:tracePt t="133852" x="7099300" y="4668838"/>
          <p14:tracePt t="134024" x="7099300" y="4675188"/>
          <p14:tracePt t="134032" x="7099300" y="4684713"/>
          <p14:tracePt t="134040" x="7099300" y="4689475"/>
          <p14:tracePt t="134054" x="7099300" y="4694238"/>
          <p14:tracePt t="134072" x="7099300" y="4699000"/>
          <p14:tracePt t="134092" x="7108825" y="4703763"/>
          <p14:tracePt t="134107" x="7113588" y="4703763"/>
          <p14:tracePt t="134114" x="7113588" y="4708525"/>
          <p14:tracePt t="134123" x="7118350" y="4708525"/>
          <p14:tracePt t="134139" x="7123113" y="4708525"/>
          <p14:tracePt t="134144" x="7127875" y="4714875"/>
          <p14:tracePt t="134152" x="7134225" y="4714875"/>
          <p14:tracePt t="134159" x="7138988" y="4714875"/>
          <p14:tracePt t="134174" x="7143750" y="4714875"/>
          <p14:tracePt t="134182" x="7153275" y="4714875"/>
          <p14:tracePt t="134190" x="7158038" y="4714875"/>
          <p14:tracePt t="134197" x="7162800" y="4714875"/>
          <p14:tracePt t="134204" x="7167563" y="4714875"/>
          <p14:tracePt t="134212" x="7173913" y="4714875"/>
          <p14:tracePt t="134227" x="7178675" y="4714875"/>
          <p14:tracePt t="134242" x="7183438" y="4714875"/>
          <p14:tracePt t="134264" x="7192963" y="4714875"/>
          <p14:tracePt t="134295" x="7197725" y="4714875"/>
          <p14:tracePt t="134302" x="7202488" y="4714875"/>
          <p14:tracePt t="134309" x="7202488" y="4724400"/>
          <p14:tracePt t="134317" x="7207250" y="4724400"/>
          <p14:tracePt t="134324" x="7213600" y="4729163"/>
          <p14:tracePt t="134331" x="7227888" y="4733925"/>
          <p14:tracePt t="134342" x="7232650" y="4733925"/>
          <p14:tracePt t="134345" x="7237413" y="4733925"/>
          <p14:tracePt t="134353" x="7246938" y="4738688"/>
          <p14:tracePt t="134362" x="7272338" y="4738688"/>
          <p14:tracePt t="134373" x="7281863" y="4748213"/>
          <p14:tracePt t="134377" x="7297738" y="4754563"/>
          <p14:tracePt t="134384" x="7321550" y="4759325"/>
          <p14:tracePt t="134392" x="7351713" y="4778375"/>
          <p14:tracePt t="134399" x="7367588" y="4783138"/>
          <p14:tracePt t="134407" x="7407275" y="4799013"/>
          <p14:tracePt t="134414" x="7451725" y="4818063"/>
          <p14:tracePt t="134422" x="7475538" y="4822825"/>
          <p14:tracePt t="134429" x="7505700" y="4843463"/>
          <p14:tracePt t="134440" x="7526338" y="4848225"/>
          <p14:tracePt t="134444" x="7540625" y="4852988"/>
          <p14:tracePt t="134452" x="7559675" y="4852988"/>
          <p14:tracePt t="134459" x="7585075" y="4862513"/>
          <p14:tracePt t="134467" x="7589838" y="4862513"/>
          <p14:tracePt t="134474" x="7594600" y="4868863"/>
          <p14:tracePt t="134489" x="7599363" y="4868863"/>
          <p14:tracePt t="134497" x="7605713" y="4868863"/>
          <p14:tracePt t="134505" x="7610475" y="4873625"/>
          <p14:tracePt t="134530" x="7620000" y="4873625"/>
          <p14:tracePt t="134533" x="7624763" y="4878388"/>
          <p14:tracePt t="134542" x="7629525" y="4878388"/>
          <p14:tracePt t="134609" x="7634288" y="4878388"/>
          <p14:tracePt t="134617" x="7640638" y="4878388"/>
          <p14:tracePt t="134624" x="7645400" y="4878388"/>
          <p14:tracePt t="134632" x="7659688" y="4878388"/>
          <p14:tracePt t="134640" x="7689850" y="4878388"/>
          <p14:tracePt t="134647" x="7699375" y="4878388"/>
          <p14:tracePt t="134657" x="7729538" y="4878388"/>
          <p14:tracePt t="134662" x="7759700" y="4878388"/>
          <p14:tracePt t="134672" x="7773988" y="4878388"/>
          <p14:tracePt t="134677" x="7813675" y="4878388"/>
          <p14:tracePt t="134684" x="7843838" y="4878388"/>
          <p14:tracePt t="134692" x="7862888" y="4878388"/>
          <p14:tracePt t="134699" x="7883525" y="4878388"/>
          <p14:tracePt t="134707" x="7907338" y="4887913"/>
          <p14:tracePt t="134714" x="7918450" y="4887913"/>
          <p14:tracePt t="134723" x="7932738" y="4887913"/>
          <p14:tracePt t="134729" x="7937500" y="4887913"/>
          <p14:tracePt t="134804" x="7942263" y="4887913"/>
          <p14:tracePt t="134834" x="7947025" y="4887913"/>
          <p14:tracePt t="134862" x="7953375" y="4887913"/>
          <p14:tracePt t="134864" x="7958138" y="4887913"/>
          <p14:tracePt t="134874" x="7967663" y="4887913"/>
          <p14:tracePt t="134879" x="7972425" y="4887913"/>
          <p14:tracePt t="134889" x="7981950" y="4887913"/>
          <p14:tracePt t="134894" x="7986713" y="4887913"/>
          <p14:tracePt t="134902" x="7993063" y="4887913"/>
          <p14:tracePt t="134909" x="8007350" y="4887913"/>
          <p14:tracePt t="134917" x="8016875" y="4887913"/>
          <p14:tracePt t="134924" x="8042275" y="4887913"/>
          <p14:tracePt t="134932" x="8072438" y="4887913"/>
          <p14:tracePt t="134939" x="8077200" y="4887913"/>
          <p14:tracePt t="134947" x="8081963" y="4887913"/>
          <p14:tracePt t="134955" x="8091488" y="4887913"/>
          <p14:tracePt t="134962" x="8105775" y="4887913"/>
          <p14:tracePt t="134969" x="8112125" y="4887913"/>
          <p14:tracePt t="134977" x="8116888" y="4887913"/>
          <p14:tracePt t="134984" x="8131175" y="4887913"/>
          <p14:tracePt t="134992" x="8151813" y="4878388"/>
          <p14:tracePt t="134999" x="8166100" y="4873625"/>
          <p14:tracePt t="135007" x="8185150" y="4873625"/>
          <p14:tracePt t="135014" x="8201025" y="4873625"/>
          <p14:tracePt t="135024" x="8220075" y="4862513"/>
          <p14:tracePt t="135028" x="8250238" y="4857750"/>
          <p14:tracePt t="135035" x="8255000" y="4852988"/>
          <p14:tracePt t="135045" x="8259763" y="4852988"/>
          <p14:tracePt t="135051" x="8266113" y="4852988"/>
          <p14:tracePt t="135059" x="8266113" y="4848225"/>
          <p14:tracePt t="135067" x="8275638" y="4848225"/>
          <p14:tracePt t="135074" x="8275638" y="4838700"/>
          <p14:tracePt t="135081" x="8280400" y="4838700"/>
          <p14:tracePt t="135091" x="8280400" y="4833938"/>
          <p14:tracePt t="135096" x="8285163" y="4833938"/>
          <p14:tracePt t="135127" x="8285163" y="4829175"/>
          <p14:tracePt t="135134" x="8289925" y="4829175"/>
          <p14:tracePt t="135142" x="8294688" y="4829175"/>
          <p14:tracePt t="135149" x="8299450" y="4818063"/>
          <p14:tracePt t="135157" x="8310563" y="4818063"/>
          <p14:tracePt t="135164" x="8310563" y="4808538"/>
          <p14:tracePt t="135172" x="8315325" y="4803775"/>
          <p14:tracePt t="135179" x="8320088" y="4799013"/>
          <p14:tracePt t="135188" x="8324850" y="4794250"/>
          <p14:tracePt t="135194" x="8329613" y="4787900"/>
          <p14:tracePt t="135202" x="8334375" y="4783138"/>
          <p14:tracePt t="135209" x="8339138" y="4778375"/>
          <p14:tracePt t="135226" x="8350250" y="4764088"/>
          <p14:tracePt t="135230" x="8355013" y="4764088"/>
          <p14:tracePt t="135239" x="8359775" y="4759325"/>
          <p14:tracePt t="135247" x="8364538" y="4754563"/>
          <p14:tracePt t="135255" x="8369300" y="4748213"/>
          <p14:tracePt t="135262" x="8374063" y="4743450"/>
          <p14:tracePt t="135277" x="8378825" y="4738688"/>
          <p14:tracePt t="135299" x="8385175" y="4733925"/>
          <p14:tracePt t="135344" x="8385175" y="4724400"/>
          <p14:tracePt t="135359" x="8394700" y="4724400"/>
          <p14:tracePt t="135391" x="8394700" y="4729163"/>
          <p14:tracePt t="135397" x="8394700" y="4738688"/>
          <p14:tracePt t="135404" x="8394700" y="4748213"/>
          <p14:tracePt t="135412" x="8394700" y="4764088"/>
          <p14:tracePt t="135419" x="8394700" y="4794250"/>
          <p14:tracePt t="135427" x="8394700" y="4799013"/>
          <p14:tracePt t="135434" x="8394700" y="4818063"/>
          <p14:tracePt t="135442" x="8394700" y="4833938"/>
          <p14:tracePt t="135449" x="8394700" y="4838700"/>
          <p14:tracePt t="135457" x="8394700" y="4848225"/>
          <p14:tracePt t="135472" x="8394700" y="4852988"/>
          <p14:tracePt t="135479" x="8389938" y="4852988"/>
          <p14:tracePt t="135488" x="8389938" y="4857750"/>
          <p14:tracePt t="135501" x="8389938" y="4868863"/>
          <p14:tracePt t="135509" x="8385175" y="4868863"/>
          <p14:tracePt t="135517" x="8385175" y="4873625"/>
          <p14:tracePt t="135532" x="8378825" y="4878388"/>
          <p14:tracePt t="135547" x="8378825" y="4883150"/>
          <p14:tracePt t="135562" x="8374063" y="4887913"/>
          <p14:tracePt t="135569" x="8374063" y="4892675"/>
          <p14:tracePt t="135576" x="8369300" y="4892675"/>
          <p14:tracePt t="135584" x="8364538" y="4897438"/>
          <p14:tracePt t="135592" x="8359775" y="4908550"/>
          <p14:tracePt t="135599" x="8355013" y="4913313"/>
          <p14:tracePt t="135609" x="8345488" y="4913313"/>
          <p14:tracePt t="135614" x="8339138" y="4913313"/>
          <p14:tracePt t="135623" x="8339138" y="4918075"/>
          <p14:tracePt t="135629" x="8334375" y="4918075"/>
          <p14:tracePt t="135639" x="8329613" y="4918075"/>
          <p14:tracePt t="135645" x="8324850" y="4918075"/>
          <p14:tracePt t="135655" x="8320088" y="4918075"/>
          <p14:tracePt t="135659" x="8299450" y="4918075"/>
          <p14:tracePt t="135668" x="8285163" y="4918075"/>
          <p14:tracePt t="135674" x="8266113" y="4918075"/>
          <p14:tracePt t="135682" x="8235950" y="4918075"/>
          <p14:tracePt t="135689" x="8215313" y="4918075"/>
          <p14:tracePt t="135697" x="8175625" y="4918075"/>
          <p14:tracePt t="135706" x="8145463" y="4918075"/>
          <p14:tracePt t="135712" x="8105775" y="4918075"/>
          <p14:tracePt t="135719" x="8051800" y="4918075"/>
          <p14:tracePt t="135727" x="7986713" y="4918075"/>
          <p14:tracePt t="135734" x="7962900" y="4918075"/>
          <p14:tracePt t="135742" x="7893050" y="4918075"/>
          <p14:tracePt t="135749" x="7862888" y="4918075"/>
          <p14:tracePt t="135757" x="7843838" y="4918075"/>
          <p14:tracePt t="135764" x="7778750" y="4918075"/>
          <p14:tracePt t="135773" x="7773988" y="4918075"/>
          <p14:tracePt t="135811" x="7769225" y="4918075"/>
          <p14:tracePt t="135825" x="7764463" y="4918075"/>
          <p14:tracePt t="135832" x="7759700" y="4918075"/>
          <p14:tracePt t="135841" x="7753350" y="4918075"/>
          <p14:tracePt t="135847" x="7743825" y="4918075"/>
          <p14:tracePt t="135858" x="7739063" y="4918075"/>
          <p14:tracePt t="135862" x="7720013" y="4918075"/>
          <p14:tracePt t="135869" x="7708900" y="4918075"/>
          <p14:tracePt t="135877" x="7704138" y="4918075"/>
          <p14:tracePt t="135884" x="7685088" y="4918075"/>
          <p14:tracePt t="135892" x="7654925" y="4922838"/>
          <p14:tracePt t="135899" x="7629525" y="4932363"/>
          <p14:tracePt t="135907" x="7620000" y="4932363"/>
          <p14:tracePt t="135914" x="7594600" y="4948238"/>
          <p14:tracePt t="135924" x="7575550" y="4948238"/>
          <p14:tracePt t="135929" x="7559675" y="4962525"/>
          <p14:tracePt t="135937" x="7540625" y="4962525"/>
          <p14:tracePt t="135944" x="7519988" y="4967288"/>
          <p14:tracePt t="135952" x="7510463" y="4967288"/>
          <p14:tracePt t="135959" x="7500938" y="4967288"/>
          <p14:tracePt t="135966" x="7486650" y="4967288"/>
          <p14:tracePt t="135974" x="7480300" y="4967288"/>
          <p14:tracePt t="135982" x="7475538" y="4967288"/>
          <p14:tracePt t="135990" x="7470775" y="4967288"/>
          <p14:tracePt t="135996" x="7461250" y="4967288"/>
          <p14:tracePt t="136006" x="7446963" y="4967288"/>
          <p14:tracePt t="136012" x="7435850" y="4967288"/>
          <p14:tracePt t="136019" x="7421563" y="4967288"/>
          <p14:tracePt t="136028" x="7391400" y="4967288"/>
          <p14:tracePt t="136035" x="7351713" y="4967288"/>
          <p14:tracePt t="136042" x="7297738" y="4967288"/>
          <p14:tracePt t="136049" x="7277100" y="4967288"/>
          <p14:tracePt t="136058" x="7237413" y="4967288"/>
          <p14:tracePt t="136064" x="7167563" y="4948238"/>
          <p14:tracePt t="136075" x="7143750" y="4948238"/>
          <p14:tracePt t="136079" x="7094538" y="4937125"/>
          <p14:tracePt t="136091" x="7054850" y="4937125"/>
          <p14:tracePt t="136095" x="7029450" y="4927600"/>
          <p14:tracePt t="136101" x="6999288" y="4922838"/>
          <p14:tracePt t="136109" x="6989763" y="4922838"/>
          <p14:tracePt t="136117" x="6985000" y="4922838"/>
          <p14:tracePt t="136125" x="6980238" y="4918075"/>
          <p14:tracePt t="136132" x="6964363" y="4918075"/>
          <p14:tracePt t="136162" x="6959600" y="4918075"/>
          <p14:tracePt t="136184" x="6954838" y="4913313"/>
          <p14:tracePt t="136192" x="6954838" y="4902200"/>
          <p14:tracePt t="136207" x="6950075" y="4897438"/>
          <p14:tracePt t="136246" x="6945313" y="4897438"/>
          <p14:tracePt t="136252" x="6945313" y="4892675"/>
          <p14:tracePt t="136282" x="6934200" y="4892675"/>
          <p14:tracePt t="136291" x="6934200" y="4887913"/>
          <p14:tracePt t="136305" x="6929438" y="4887913"/>
          <p14:tracePt t="136312" x="6929438" y="4883150"/>
          <p14:tracePt t="136320" x="6924675" y="4883150"/>
          <p14:tracePt t="136327" x="6919913" y="4868863"/>
          <p14:tracePt t="136334" x="6905625" y="4862513"/>
          <p14:tracePt t="136343" x="6889750" y="4857750"/>
          <p14:tracePt t="136349" x="6884988" y="4852988"/>
          <p14:tracePt t="136359" x="6861175" y="4838700"/>
          <p14:tracePt t="136364" x="6845300" y="4822825"/>
          <p14:tracePt t="136372" x="6781800" y="4794250"/>
          <p14:tracePt t="136379" x="6721475" y="4768850"/>
          <p14:tracePt t="136386" x="6677025" y="4748213"/>
          <p14:tracePt t="136394" x="6621463" y="4729163"/>
          <p14:tracePt t="136403" x="6562725" y="4708525"/>
          <p14:tracePt t="136409" x="6542088" y="4703763"/>
          <p14:tracePt t="136417" x="6488113" y="4694238"/>
          <p14:tracePt t="136425" x="6434138" y="4675188"/>
          <p14:tracePt t="136433" x="6418263" y="4668838"/>
          <p14:tracePt t="136440" x="6408738" y="4668838"/>
          <p14:tracePt t="136449" x="6399213" y="4664075"/>
          <p14:tracePt t="136453" x="6394450" y="4664075"/>
          <p14:tracePt t="136477" x="6388100" y="4664075"/>
          <p14:tracePt t="136642" x="6388100" y="4659313"/>
          <p14:tracePt t="136657" x="6394450" y="4659313"/>
          <p14:tracePt t="136666" x="6394450" y="4649788"/>
          <p14:tracePt t="137186" x="6394450" y="4645025"/>
          <p14:tracePt t="137190" x="6394450" y="4640263"/>
          <p14:tracePt t="137197" x="6394450" y="4635500"/>
          <p14:tracePt t="137400" x="6408738" y="4635500"/>
          <p14:tracePt t="137406" x="6413500" y="4635500"/>
          <p14:tracePt t="137414" x="6418263" y="4635500"/>
          <p14:tracePt t="137834" x="6418263" y="4629150"/>
          <p14:tracePt t="137864" x="6413500" y="4629150"/>
          <p14:tracePt t="137872" x="6408738" y="4629150"/>
          <p14:tracePt t="137879" x="6408738" y="4624388"/>
          <p14:tracePt t="137887" x="6403975" y="4624388"/>
          <p14:tracePt t="137894" x="6403975" y="4619625"/>
          <p14:tracePt t="137917" x="6394450" y="4610100"/>
          <p14:tracePt t="137925" x="6394450" y="4605338"/>
          <p14:tracePt t="137942" x="6388100" y="4600575"/>
          <p14:tracePt t="137947" x="6388100" y="4595813"/>
          <p14:tracePt t="137954" x="6383338" y="4589463"/>
          <p14:tracePt t="137969" x="6383338" y="4584700"/>
          <p14:tracePt t="137977" x="6378575" y="4584700"/>
          <p14:tracePt t="137984" x="6373813" y="4570413"/>
          <p14:tracePt t="137992" x="6369050" y="4570413"/>
          <p14:tracePt t="137999" x="6369050" y="4565650"/>
          <p14:tracePt t="138008" x="6354763" y="4560888"/>
          <p14:tracePt t="138014" x="6338888" y="4545013"/>
          <p14:tracePt t="138023" x="6334125" y="4545013"/>
          <p14:tracePt t="138030" x="6324600" y="4530725"/>
          <p14:tracePt t="138037" x="6324600" y="4525963"/>
          <p14:tracePt t="138052" x="6315075" y="4521200"/>
          <p14:tracePt t="138067" x="6308725" y="4516438"/>
          <p14:tracePt t="138076" x="6308725" y="4510088"/>
          <p14:tracePt t="138094" x="6308725" y="4505325"/>
          <p14:tracePt t="138097" x="6303963" y="4505325"/>
          <p14:tracePt t="138112" x="6303963" y="4500563"/>
          <p14:tracePt t="138220" x="6303963" y="4495800"/>
          <p14:tracePt t="139147" x="6308725" y="4495800"/>
          <p14:tracePt t="139238" x="6319838" y="4495800"/>
          <p14:tracePt t="139471" x="6324600" y="4495800"/>
          <p14:tracePt t="139476" x="6329363" y="4495800"/>
          <p14:tracePt t="139499" x="6334125" y="4495800"/>
          <p14:tracePt t="139515" x="6343650" y="4495800"/>
          <p14:tracePt t="139522" x="6359525" y="4495800"/>
          <p14:tracePt t="139529" x="6364288" y="4495800"/>
          <p14:tracePt t="139537" x="6369050" y="4495800"/>
          <p14:tracePt t="139551" x="6373813" y="4495800"/>
          <p14:tracePt t="139582" x="6378575" y="4495800"/>
          <p14:tracePt t="139593" x="6383338" y="4495800"/>
          <p14:tracePt t="139891" x="6399213" y="4505325"/>
          <p14:tracePt t="139897" x="6399213" y="4510088"/>
          <p14:tracePt t="139905" x="6408738" y="4521200"/>
          <p14:tracePt t="139912" x="6418263" y="4525963"/>
          <p14:tracePt t="139919" x="6423025" y="4530725"/>
          <p14:tracePt t="139927" x="6434138" y="4535488"/>
          <p14:tracePt t="139935" x="6448425" y="4549775"/>
          <p14:tracePt t="139943" x="6453188" y="4556125"/>
          <p14:tracePt t="139949" x="6457950" y="4560888"/>
          <p14:tracePt t="139960" x="6473825" y="4565650"/>
          <p14:tracePt t="139964" x="6478588" y="4575175"/>
          <p14:tracePt t="139972" x="6497638" y="4595813"/>
          <p14:tracePt t="139979" x="6532563" y="4619625"/>
          <p14:tracePt t="139987" x="6557963" y="4645025"/>
          <p14:tracePt t="139995" x="6577013" y="4654550"/>
          <p14:tracePt t="140002" x="6621463" y="4684713"/>
          <p14:tracePt t="140012" x="6656388" y="4719638"/>
          <p14:tracePt t="140017" x="6677025" y="4724400"/>
          <p14:tracePt t="140028" x="6711950" y="4748213"/>
          <p14:tracePt t="140032" x="6726238" y="4759325"/>
          <p14:tracePt t="140042" x="6735763" y="4759325"/>
          <p14:tracePt t="140046" x="6746875" y="4768850"/>
          <p14:tracePt t="140054" x="6756400" y="4778375"/>
          <p14:tracePt t="140062" x="6761163" y="4778375"/>
          <p14:tracePt t="140069" x="6770688" y="4783138"/>
          <p14:tracePt t="140077" x="6775450" y="4783138"/>
          <p14:tracePt t="140084" x="6786563" y="4787900"/>
          <p14:tracePt t="140095" x="6791325" y="4794250"/>
          <p14:tracePt t="140099" x="6810375" y="4803775"/>
          <p14:tracePt t="140109" x="6835775" y="4803775"/>
          <p14:tracePt t="140115" x="6840538" y="4803775"/>
          <p14:tracePt t="140122" x="6865938" y="4813300"/>
          <p14:tracePt t="140129" x="6889750" y="4822825"/>
          <p14:tracePt t="140137" x="6894513" y="4829175"/>
          <p14:tracePt t="140145" x="6919913" y="4829175"/>
          <p14:tracePt t="140152" x="6940550" y="4833938"/>
          <p14:tracePt t="140161" x="6954838" y="4833938"/>
          <p14:tracePt t="140167" x="6985000" y="4833938"/>
          <p14:tracePt t="140175" x="7004050" y="4833938"/>
          <p14:tracePt t="140182" x="7019925" y="4833938"/>
          <p14:tracePt t="140189" x="7048500" y="4833938"/>
          <p14:tracePt t="140196" x="7088188" y="4833938"/>
          <p14:tracePt t="140204" x="7118350" y="4833938"/>
          <p14:tracePt t="140212" x="7148513" y="4833938"/>
          <p14:tracePt t="140219" x="7178675" y="4833938"/>
          <p14:tracePt t="140227" x="7218363" y="4833938"/>
          <p14:tracePt t="140234" x="7227888" y="4833938"/>
          <p14:tracePt t="140242" x="7267575" y="4833938"/>
          <p14:tracePt t="140249" x="7297738" y="4833938"/>
          <p14:tracePt t="140258" x="7312025" y="4833938"/>
          <p14:tracePt t="140265" x="7342188" y="4833938"/>
          <p14:tracePt t="140272" x="7361238" y="4833938"/>
          <p14:tracePt t="140279" x="7377113" y="4833938"/>
          <p14:tracePt t="140287" x="7386638" y="4833938"/>
          <p14:tracePt t="140302" x="7391400" y="4833938"/>
          <p14:tracePt t="140311" x="7396163" y="4833938"/>
          <p14:tracePt t="140347" x="7407275" y="4833938"/>
          <p14:tracePt t="140369" x="7412038" y="4833938"/>
          <p14:tracePt t="140377" x="7416800" y="4833938"/>
          <p14:tracePt t="140392" x="7421563" y="4833938"/>
          <p14:tracePt t="140407" x="7426325" y="4833938"/>
          <p14:tracePt t="140414" x="7440613" y="4833938"/>
          <p14:tracePt t="140422" x="7446963" y="4833938"/>
          <p14:tracePt t="140429" x="7456488" y="4833938"/>
          <p14:tracePt t="140437" x="7470775" y="4833938"/>
          <p14:tracePt t="140444" x="7510463" y="4838700"/>
          <p14:tracePt t="140452" x="7545388" y="4852988"/>
          <p14:tracePt t="140460" x="7575550" y="4862513"/>
          <p14:tracePt t="140467" x="7654925" y="4883150"/>
          <p14:tracePt t="140476" x="7689850" y="4887913"/>
          <p14:tracePt t="140482" x="7769225" y="4897438"/>
          <p14:tracePt t="140489" x="7839075" y="4918075"/>
          <p14:tracePt t="140496" x="7867650" y="4918075"/>
          <p14:tracePt t="140504" x="7927975" y="4927600"/>
          <p14:tracePt t="140513" x="7986713" y="4937125"/>
          <p14:tracePt t="140519" x="7997825" y="4937125"/>
          <p14:tracePt t="140529" x="8026400" y="4948238"/>
          <p14:tracePt t="140534" x="8042275" y="4948238"/>
          <p14:tracePt t="140544" x="8047038" y="4948238"/>
          <p14:tracePt t="140549" x="8051800" y="4948238"/>
          <p14:tracePt t="140564" x="8056563" y="4953000"/>
          <p14:tracePt t="140580" x="8061325" y="4953000"/>
          <p14:tracePt t="140595" x="8072438" y="4953000"/>
          <p14:tracePt t="140624" x="8077200" y="4953000"/>
          <p14:tracePt t="140684" x="8077200" y="4957763"/>
          <p14:tracePt t="140692" x="8081963" y="4957763"/>
          <p14:tracePt t="140714" x="8081963" y="4962525"/>
          <p14:tracePt t="140721" x="8086725" y="4967288"/>
          <p14:tracePt t="140729" x="8091488" y="4967288"/>
          <p14:tracePt t="140751" x="8096250" y="4967288"/>
          <p14:tracePt t="140766" x="8101013" y="4967288"/>
          <p14:tracePt t="140776" x="8105775" y="4967288"/>
          <p14:tracePt t="140781" x="8116888" y="4967288"/>
          <p14:tracePt t="140797" x="8121650" y="4967288"/>
          <p14:tracePt t="140812" x="8126413" y="4967288"/>
          <p14:tracePt t="140819" x="8131175" y="4962525"/>
          <p14:tracePt t="140842" x="8135938" y="4962525"/>
          <p14:tracePt t="140872" x="8140700" y="4957763"/>
          <p14:tracePt t="140879" x="8145463" y="4957763"/>
          <p14:tracePt t="140895" x="8156575" y="4953000"/>
          <p14:tracePt t="140902" x="8161338" y="4941888"/>
          <p14:tracePt t="140911" x="8161338" y="4937125"/>
          <p14:tracePt t="140917" x="8166100" y="4932363"/>
          <p14:tracePt t="140934" x="8170863" y="4932363"/>
          <p14:tracePt t="140947" x="8170863" y="4927600"/>
          <p14:tracePt t="140965" x="8175625" y="4922838"/>
          <p14:tracePt t="140979" x="8180388" y="4918075"/>
          <p14:tracePt t="140984" x="8185150" y="4913313"/>
          <p14:tracePt t="140993" x="8196263" y="4908550"/>
          <p14:tracePt t="140999" x="8201025" y="4897438"/>
          <p14:tracePt t="141014" x="8205788" y="4892675"/>
          <p14:tracePt t="141022" x="8210550" y="4892675"/>
          <p14:tracePt t="141037" x="8210550" y="4887913"/>
          <p14:tracePt t="141059" x="8215313" y="4887913"/>
          <p14:tracePt t="141104" x="8220075" y="4887913"/>
          <p14:tracePt t="141119" x="8224838" y="4887913"/>
          <p14:tracePt t="141127" x="8235950" y="4883150"/>
          <p14:tracePt t="141134" x="8240713" y="4883150"/>
          <p14:tracePt t="141143" x="8245475" y="4883150"/>
          <p14:tracePt t="141149" x="8250238" y="4883150"/>
          <p14:tracePt t="141158" x="8259763" y="4883150"/>
          <p14:tracePt t="141164" x="8266113" y="4883150"/>
          <p14:tracePt t="141172" x="8275638" y="4883150"/>
          <p14:tracePt t="141187" x="8280400" y="4883150"/>
          <p14:tracePt t="141194" x="8285163" y="4883150"/>
          <p14:tracePt t="141202" x="8289925" y="4878388"/>
          <p14:tracePt t="141209" x="8294688" y="4878388"/>
          <p14:tracePt t="141227" x="8305800" y="4873625"/>
          <p14:tracePt t="141232" x="8315325" y="4868863"/>
          <p14:tracePt t="141240" x="8320088" y="4868863"/>
          <p14:tracePt t="141247" x="8324850" y="4857750"/>
          <p14:tracePt t="141262" x="8329613" y="4857750"/>
          <p14:tracePt t="141270" x="8334375" y="4852988"/>
          <p14:tracePt t="141315" x="8339138" y="4852988"/>
          <p14:tracePt t="141322" x="8345488" y="4852988"/>
          <p14:tracePt t="141329" x="8345488" y="4848225"/>
          <p14:tracePt t="141337" x="8355013" y="4848225"/>
          <p14:tracePt t="141344" x="8355013" y="4843463"/>
          <p14:tracePt t="141361" x="8359775" y="4843463"/>
          <p14:tracePt t="141367" x="8359775" y="4838700"/>
          <p14:tracePt t="141375" x="8364538" y="4838700"/>
          <p14:tracePt t="141382" x="8369300" y="4833938"/>
          <p14:tracePt t="141389" x="8369300" y="4829175"/>
          <p14:tracePt t="141397" x="8378825" y="4818063"/>
          <p14:tracePt t="141404" x="8389938" y="4813300"/>
          <p14:tracePt t="141413" x="8394700" y="4803775"/>
          <p14:tracePt t="141419" x="8399463" y="4803775"/>
          <p14:tracePt t="141429" x="8399463" y="4799013"/>
          <p14:tracePt t="141435" x="8404225" y="4787900"/>
          <p14:tracePt t="141443" x="8404225" y="4783138"/>
          <p14:tracePt t="141449" x="8408988" y="4778375"/>
          <p14:tracePt t="141457" x="8408988" y="4773613"/>
          <p14:tracePt t="141464" x="8408988" y="4768850"/>
          <p14:tracePt t="141480" x="8408988" y="4764088"/>
          <p14:tracePt t="141487" x="8413750" y="4764088"/>
          <p14:tracePt t="141517" x="8413750" y="4759325"/>
          <p14:tracePt t="141569" x="8413750" y="4768850"/>
          <p14:tracePt t="141584" x="8413750" y="4773613"/>
          <p14:tracePt t="141592" x="8408988" y="4783138"/>
          <p14:tracePt t="141599" x="8408988" y="4787900"/>
          <p14:tracePt t="142119" x="8404225" y="4787900"/>
          <p14:tracePt t="142124" x="8399463" y="4787900"/>
          <p14:tracePt t="142140" x="8394700" y="4787900"/>
          <p14:tracePt t="142147" x="8385175" y="4787900"/>
          <p14:tracePt t="144694" x="8320088" y="4787900"/>
          <p14:tracePt t="144698" x="8294688" y="4787900"/>
          <p14:tracePt t="144703" x="8275638" y="4787900"/>
          <p14:tracePt t="144703" x="8235950" y="4794250"/>
          <p14:tracePt t="144704" x="8166100" y="4794250"/>
          <p14:tracePt t="144713" x="8135938" y="4794250"/>
          <p14:tracePt t="144718" x="8116888" y="4803775"/>
          <p14:tracePt t="144727" x="8061325" y="4808538"/>
          <p14:tracePt t="144734" x="7981950" y="4822825"/>
          <p14:tracePt t="144742" x="7902575" y="4822825"/>
          <p14:tracePt t="144749" x="7872413" y="4822825"/>
          <p14:tracePt t="144757" x="7813675" y="4829175"/>
          <p14:tracePt t="144765" x="7743825" y="4829175"/>
          <p14:tracePt t="144770" x="7724775" y="4829175"/>
          <p14:tracePt t="144780" x="7673975" y="4829175"/>
          <p14:tracePt t="144786" x="7645400" y="4838700"/>
          <p14:tracePt t="144797" x="7629525" y="4838700"/>
          <p14:tracePt t="144802" x="7610475" y="4838700"/>
          <p14:tracePt t="144810" x="7585075" y="4838700"/>
          <p14:tracePt t="144817" x="7580313" y="4838700"/>
          <p14:tracePt t="144824" x="7570788" y="4838700"/>
          <p14:tracePt t="144832" x="7550150" y="4838700"/>
          <p14:tracePt t="144839" x="7535863" y="4838700"/>
          <p14:tracePt t="144847" x="7505700" y="4838700"/>
          <p14:tracePt t="144854" x="7456488" y="4838700"/>
          <p14:tracePt t="144863" x="7391400" y="4838700"/>
          <p14:tracePt t="144869" x="7367588" y="4838700"/>
          <p14:tracePt t="144877" x="7281863" y="4848225"/>
          <p14:tracePt t="144884" x="7178675" y="4848225"/>
          <p14:tracePt t="144891" x="7138988" y="4852988"/>
          <p14:tracePt t="144899" x="7019925" y="4868863"/>
          <p14:tracePt t="144907" x="6910388" y="4868863"/>
          <p14:tracePt t="144914" x="6831013" y="4878388"/>
          <p14:tracePt t="144922" x="6686550" y="4878388"/>
          <p14:tracePt t="144930" x="6577013" y="4887913"/>
          <p14:tracePt t="144937" x="6523038" y="4897438"/>
          <p14:tracePt t="144946" x="6403975" y="4897438"/>
          <p14:tracePt t="144952" x="6308725" y="4908550"/>
          <p14:tracePt t="144959" x="6269038" y="4918075"/>
          <p14:tracePt t="144967" x="6215063" y="4922838"/>
          <p14:tracePt t="144975" x="6170613" y="4932363"/>
          <p14:tracePt t="144983" x="6165850" y="4932363"/>
          <p14:tracePt t="144990" x="6149975" y="4937125"/>
          <p14:tracePt t="144997" x="6145213" y="4937125"/>
          <p14:tracePt t="145005" x="6140450" y="4937125"/>
          <p14:tracePt t="145031" x="6135688" y="4937125"/>
          <p14:tracePt t="145276" x="6145213" y="4937125"/>
          <p14:tracePt t="145282" x="6161088" y="4932363"/>
          <p14:tracePt t="145290" x="6184900" y="4922838"/>
          <p14:tracePt t="145297" x="6196013" y="4918075"/>
          <p14:tracePt t="145304" x="6219825" y="4908550"/>
          <p14:tracePt t="145313" x="6240463" y="4892675"/>
          <p14:tracePt t="145320" x="6254750" y="4887913"/>
          <p14:tracePt t="145328" x="6299200" y="4862513"/>
          <p14:tracePt t="145334" x="6319838" y="4852988"/>
          <p14:tracePt t="145342" x="6324600" y="4843463"/>
          <p14:tracePt t="145349" x="6338888" y="4833938"/>
          <p14:tracePt t="145357" x="6343650" y="4833938"/>
          <p14:tracePt t="145365" x="6343650" y="4829175"/>
          <p14:tracePt t="145372" x="6348413" y="4829175"/>
          <p14:tracePt t="145387" x="6348413" y="4822825"/>
          <p14:tracePt t="145395" x="6348413" y="4818063"/>
          <p14:tracePt t="145410" x="6348413" y="4813300"/>
          <p14:tracePt t="145417" x="6354763" y="4808538"/>
          <p14:tracePt t="145432" x="6354763" y="4803775"/>
          <p14:tracePt t="145439" x="6354763" y="4794250"/>
          <p14:tracePt t="145448" x="6354763" y="4783138"/>
          <p14:tracePt t="145455" x="6354763" y="4764088"/>
          <p14:tracePt t="145465" x="6354763" y="4759325"/>
          <p14:tracePt t="145469" x="6354763" y="4738688"/>
          <p14:tracePt t="145479" x="6354763" y="4714875"/>
          <p14:tracePt t="145484" x="6354763" y="4703763"/>
          <p14:tracePt t="145494" x="6343650" y="4675188"/>
          <p14:tracePt t="145499" x="6338888" y="4640263"/>
          <p14:tracePt t="145507" x="6329363" y="4610100"/>
          <p14:tracePt t="145515" x="6315075" y="4565650"/>
          <p14:tracePt t="145522" x="6294438" y="4521200"/>
          <p14:tracePt t="145532" x="6294438" y="4500563"/>
          <p14:tracePt t="145536" x="6269038" y="4446588"/>
          <p14:tracePt t="145547" x="6235700" y="4376738"/>
          <p14:tracePt t="145552" x="6219825" y="4341813"/>
          <p14:tracePt t="145559" x="6189663" y="4283075"/>
          <p14:tracePt t="145567" x="6180138" y="4227513"/>
          <p14:tracePt t="145574" x="6175375" y="4213225"/>
          <p14:tracePt t="145582" x="6161088" y="4173538"/>
          <p14:tracePt t="145590" x="6140450" y="4119563"/>
          <p14:tracePt t="145599" x="6140450" y="4094163"/>
          <p14:tracePt t="145604" x="6121400" y="4033838"/>
          <p14:tracePt t="145613" x="6110288" y="3965575"/>
          <p14:tracePt t="145619" x="6100763" y="3895725"/>
          <p14:tracePt t="145628" x="6096000" y="3865563"/>
          <p14:tracePt t="145634" x="6096000" y="3825875"/>
          <p14:tracePt t="145642" x="6096000" y="3756025"/>
          <p14:tracePt t="145649" x="6096000" y="3736975"/>
          <p14:tracePt t="145657" x="6096000" y="3676650"/>
          <p14:tracePt t="145665" x="6096000" y="3622675"/>
          <p14:tracePt t="145672" x="6096000" y="3602038"/>
          <p14:tracePt t="145680" x="6096000" y="3548063"/>
          <p14:tracePt t="145687" x="6096000" y="3498850"/>
          <p14:tracePt t="145695" x="6096000" y="3473450"/>
          <p14:tracePt t="145702" x="6096000" y="3433763"/>
          <p14:tracePt t="145709" x="6096000" y="3368675"/>
          <p14:tracePt t="145717" x="6096000" y="3349625"/>
          <p14:tracePt t="145724" x="6096000" y="3284538"/>
          <p14:tracePt t="145732" x="6096000" y="3230563"/>
          <p14:tracePt t="145739" x="6096000" y="3165475"/>
          <p14:tracePt t="145747" x="6096000" y="3146425"/>
          <p14:tracePt t="145753" x="6096000" y="3097213"/>
          <p14:tracePt t="145764" x="6096000" y="3041650"/>
          <p14:tracePt t="145769" x="6096000" y="3001963"/>
          <p14:tracePt t="145780" x="6096000" y="2957513"/>
          <p14:tracePt t="145785" x="6096000" y="2903538"/>
          <p14:tracePt t="145792" x="6096000" y="2892425"/>
          <p14:tracePt t="145799" x="6086475" y="2843213"/>
          <p14:tracePt t="145807" x="6086475" y="2819400"/>
          <p14:tracePt t="145815" x="6086475" y="2808288"/>
          <p14:tracePt t="145822" x="6081713" y="2784475"/>
          <p14:tracePt t="145832" x="6081713" y="2773363"/>
          <p14:tracePt t="145837" x="6070600" y="2768600"/>
          <p14:tracePt t="145844" x="6070600" y="2754313"/>
          <p14:tracePt t="145852" x="6065838" y="2733675"/>
          <p14:tracePt t="145860" x="6065838" y="2728913"/>
          <p14:tracePt t="145867" x="6061075" y="2714625"/>
          <p14:tracePt t="145874" x="6051550" y="2684463"/>
          <p14:tracePt t="145882" x="6035675" y="2670175"/>
          <p14:tracePt t="145889" x="6030913" y="2654300"/>
          <p14:tracePt t="145897" x="6026150" y="2644775"/>
          <p14:tracePt t="145904" x="6016625" y="2619375"/>
          <p14:tracePt t="145914" x="6011863" y="2614613"/>
          <p14:tracePt t="145918" x="6007100" y="2590800"/>
          <p14:tracePt t="145928" x="5991225" y="2574925"/>
          <p14:tracePt t="145934" x="5991225" y="2570163"/>
          <p14:tracePt t="145942" x="5976938" y="2551113"/>
          <p14:tracePt t="145949" x="5976938" y="2546350"/>
          <p14:tracePt t="145957" x="5972175" y="2540000"/>
          <p14:tracePt t="145966" x="5972175" y="2520950"/>
          <p14:tracePt t="145972" x="5967413" y="2506663"/>
          <p14:tracePt t="145981" x="5962650" y="2500313"/>
          <p14:tracePt t="145987" x="5951538" y="2481263"/>
          <p14:tracePt t="145997" x="5951538" y="2460625"/>
          <p14:tracePt t="146002" x="5937250" y="2436813"/>
          <p14:tracePt t="146009" x="5937250" y="2416175"/>
          <p14:tracePt t="146017" x="5932488" y="2401888"/>
          <p14:tracePt t="146024" x="5922963" y="2381250"/>
          <p14:tracePt t="146032" x="5922963" y="2376488"/>
          <p14:tracePt t="146039" x="5916613" y="2362200"/>
          <p14:tracePt t="146049" x="5911850" y="2347913"/>
          <p14:tracePt t="146054" x="5911850" y="2341563"/>
          <p14:tracePt t="146063" x="5911850" y="2336800"/>
          <p14:tracePt t="146175" x="5911850" y="2332038"/>
          <p14:tracePt t="146181" x="5907088" y="2327275"/>
          <p14:tracePt t="146189" x="5897563" y="2322513"/>
          <p14:tracePt t="146205" x="5892800" y="2317750"/>
          <p14:tracePt t="146219" x="5888038" y="2308225"/>
          <p14:tracePt t="146227" x="5888038" y="2301875"/>
          <p14:tracePt t="146234" x="5883275" y="2297113"/>
          <p14:tracePt t="146242" x="5876925" y="2292350"/>
          <p14:tracePt t="146250" x="5876925" y="2287588"/>
          <p14:tracePt t="146257" x="5872163" y="2282825"/>
          <p14:tracePt t="146265" x="5867400" y="2278063"/>
          <p14:tracePt t="146272" x="5867400" y="2268538"/>
          <p14:tracePt t="146282" x="5862638" y="2262188"/>
          <p14:tracePt t="146287" x="5862638" y="2257425"/>
          <p14:tracePt t="146302" x="5853113" y="2252663"/>
          <p14:tracePt t="146318" x="5848350" y="2247900"/>
          <p14:tracePt t="146324" x="5848350" y="2243138"/>
          <p14:tracePt t="146332" x="5848350" y="2238375"/>
          <p14:tracePt t="146339" x="5843588" y="2233613"/>
          <p14:tracePt t="146348" x="5843588" y="2222500"/>
          <p14:tracePt t="146354" x="5843588" y="2208213"/>
          <p14:tracePt t="146363" x="5843588" y="2193925"/>
          <p14:tracePt t="146369" x="5843588" y="2173288"/>
          <p14:tracePt t="146377" x="5843588" y="2168525"/>
          <p14:tracePt t="146385" x="5837238" y="2154238"/>
          <p14:tracePt t="146392" x="5837238" y="2133600"/>
          <p14:tracePt t="146398" x="5837238" y="2128838"/>
          <p14:tracePt t="146407" x="5837238" y="2114550"/>
          <p14:tracePt t="146415" x="5837238" y="2109788"/>
          <p14:tracePt t="146422" x="5837238" y="2103438"/>
          <p14:tracePt t="146430" x="5837238" y="2093913"/>
          <p14:tracePt t="146437" x="5837238" y="2084388"/>
          <p14:tracePt t="146447" x="5837238" y="2079625"/>
          <p14:tracePt t="146452" x="5837238" y="2074863"/>
          <p14:tracePt t="146467" x="5837238" y="2070100"/>
          <p14:tracePt t="146474" x="5837238" y="2063750"/>
          <p14:tracePt t="146482" x="5837238" y="2058988"/>
          <p14:tracePt t="146504" x="5837238" y="2054225"/>
          <p14:tracePt t="146527" x="5837238" y="2044700"/>
          <p14:tracePt t="146565" x="5837238" y="2039938"/>
          <p14:tracePt t="146610" x="5837238" y="2035175"/>
          <p14:tracePt t="146842" x="5832475" y="2035175"/>
          <p14:tracePt t="146849" x="5827713" y="2028825"/>
          <p14:tracePt t="146857" x="5827713" y="2024063"/>
          <p14:tracePt t="146865" x="5813425" y="2019300"/>
          <p14:tracePt t="146872" x="5808663" y="1995488"/>
          <p14:tracePt t="146880" x="5773738" y="1949450"/>
          <p14:tracePt t="146887" x="5743575" y="1905000"/>
          <p14:tracePt t="146894" x="5729288" y="1876425"/>
          <p14:tracePt t="146902" x="5708650" y="1801813"/>
          <p14:tracePt t="146909" x="5689600" y="1731963"/>
          <p14:tracePt t="146917" x="5678488" y="1652588"/>
          <p14:tracePt t="146924" x="5668963" y="1622425"/>
          <p14:tracePt t="146935" x="5659438" y="1552575"/>
          <p14:tracePt t="146950" x="5624513" y="1473200"/>
          <p14:tracePt t="146954" x="5610225" y="1444625"/>
          <p14:tracePt t="146965" x="5594350" y="1419225"/>
          <p14:tracePt t="146969" x="5594350" y="1409700"/>
          <p14:tracePt t="146978" x="5589588" y="1404938"/>
          <p14:tracePt t="146984" x="5589588" y="1393825"/>
          <p14:tracePt t="147022" x="5589588" y="1389063"/>
          <p14:tracePt t="147030" x="5584825" y="1379538"/>
          <p14:tracePt t="147037" x="5575300" y="1365250"/>
          <p14:tracePt t="147044" x="5570538" y="1358900"/>
          <p14:tracePt t="147052" x="5564188" y="1344613"/>
          <p14:tracePt t="147059" x="5559425" y="1335088"/>
          <p14:tracePt t="147067" x="5559425" y="1330325"/>
          <p14:tracePt t="147074" x="5549900" y="1319213"/>
          <p14:tracePt t="147082" x="5530850" y="1295400"/>
          <p14:tracePt t="147089" x="5524500" y="1290638"/>
          <p14:tracePt t="147099" x="5524500" y="1279525"/>
          <p14:tracePt t="163453" x="5416550" y="1195388"/>
          <p14:tracePt t="163457" x="5246688" y="1106488"/>
          <p14:tracePt t="163462" x="5132388" y="1036638"/>
          <p14:tracePt t="163469" x="5113338" y="1031875"/>
          <p14:tracePt t="163479" x="5078413" y="1008063"/>
          <p14:tracePt t="163485" x="5048250" y="992188"/>
          <p14:tracePt t="163493" x="5008563" y="952500"/>
          <p14:tracePt t="163500" x="5003800" y="947738"/>
          <p14:tracePt t="163508" x="4984750" y="928688"/>
          <p14:tracePt t="163514" x="4949825" y="903288"/>
          <p14:tracePt t="163522" x="4938713" y="898525"/>
          <p14:tracePt t="163530" x="4905375" y="873125"/>
          <p14:tracePt t="163537" x="4870450" y="842963"/>
          <p14:tracePt t="163545" x="4854575" y="833438"/>
          <p14:tracePt t="163553" x="4800600" y="793750"/>
          <p14:tracePt t="163560" x="4756150" y="758825"/>
          <p14:tracePt t="163567" x="4730750" y="735013"/>
          <p14:tracePt t="163577" x="4681538" y="695325"/>
          <p14:tracePt t="163583" x="4611688" y="635000"/>
          <p14:tracePt t="163593" x="4497388" y="555625"/>
          <p14:tracePt t="163597" x="4438650" y="525463"/>
          <p14:tracePt t="163605" x="4308475" y="441325"/>
          <p14:tracePt t="163612" x="4149725" y="352425"/>
          <p14:tracePt t="163633" x="3932238" y="223838"/>
          <p14:tracePt t="163637" x="3817938" y="144463"/>
          <p14:tracePt t="163644" x="3773488" y="114300"/>
          <p14:tracePt t="163652" x="3713163" y="74613"/>
          <p14:tracePt t="163656" x="3613150" y="20638"/>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Introduction</a:t>
            </a:r>
          </a:p>
        </p:txBody>
      </p:sp>
      <p:sp>
        <p:nvSpPr>
          <p:cNvPr id="3" name="Content Placeholder 2"/>
          <p:cNvSpPr>
            <a:spLocks noGrp="1"/>
          </p:cNvSpPr>
          <p:nvPr>
            <p:ph idx="1"/>
          </p:nvPr>
        </p:nvSpPr>
        <p:spPr>
          <a:xfrm>
            <a:off x="32585" y="1700138"/>
            <a:ext cx="8377768" cy="4729387"/>
          </a:xfrm>
        </p:spPr>
        <p:txBody>
          <a:bodyPr>
            <a:normAutofit/>
          </a:bodyPr>
          <a:lstStyle/>
          <a:p>
            <a:r>
              <a:rPr lang="en-US" sz="2800"/>
              <a:t>A </a:t>
            </a:r>
            <a:r>
              <a:rPr lang="en-US" sz="2800" b="1" i="1"/>
              <a:t>chromophore</a:t>
            </a:r>
            <a:r>
              <a:rPr lang="en-US" sz="2800"/>
              <a:t> is the part of a molecule responsible for its </a:t>
            </a:r>
            <a:r>
              <a:rPr lang="en-US" sz="2800" b="1">
                <a:solidFill>
                  <a:srgbClr val="7030A0"/>
                </a:solidFill>
              </a:rPr>
              <a:t>c</a:t>
            </a:r>
            <a:r>
              <a:rPr lang="en-US" sz="2800" b="1">
                <a:solidFill>
                  <a:srgbClr val="0070C0"/>
                </a:solidFill>
              </a:rPr>
              <a:t>o</a:t>
            </a:r>
            <a:r>
              <a:rPr lang="en-US" sz="2800" b="1">
                <a:solidFill>
                  <a:srgbClr val="00B050"/>
                </a:solidFill>
              </a:rPr>
              <a:t>l</a:t>
            </a:r>
            <a:r>
              <a:rPr lang="en-US" sz="2800" b="1">
                <a:solidFill>
                  <a:srgbClr val="FFC000"/>
                </a:solidFill>
              </a:rPr>
              <a:t>o</a:t>
            </a:r>
            <a:r>
              <a:rPr lang="en-US" sz="2800" b="1">
                <a:solidFill>
                  <a:srgbClr val="FF0000"/>
                </a:solidFill>
              </a:rPr>
              <a:t>r</a:t>
            </a:r>
            <a:r>
              <a:rPr lang="en-US" sz="2800"/>
              <a:t>. </a:t>
            </a:r>
          </a:p>
          <a:p>
            <a:r>
              <a:rPr lang="en-US" sz="2800"/>
              <a:t>The skin naturally contains a range of endogenous chromophores which have scattering and absorption coefficients. </a:t>
            </a:r>
          </a:p>
          <a:p>
            <a:r>
              <a:rPr lang="en-US" sz="2800"/>
              <a:t>The chromophore gel absorbs the incoming LED light and converts it into FLE</a:t>
            </a:r>
          </a:p>
          <a:p>
            <a:r>
              <a:rPr lang="en-US" sz="2800"/>
              <a:t>Allowing for a deeper penetration into the </a:t>
            </a:r>
            <a:r>
              <a:rPr lang="en-US" sz="2800" b="1"/>
              <a:t>skin</a:t>
            </a:r>
            <a:r>
              <a:rPr lang="en-US" sz="2800"/>
              <a:t> due to  longer wavelengths of fluorescence </a:t>
            </a:r>
          </a:p>
          <a:p>
            <a:pPr marL="0" indent="0">
              <a:buNone/>
            </a:pPr>
            <a:endParaRPr lang="en-US" sz="3200"/>
          </a:p>
          <a:p>
            <a:pPr marL="0" indent="0">
              <a:buNone/>
            </a:pPr>
            <a:endParaRPr lang="en-US" sz="3200"/>
          </a:p>
          <a:p>
            <a:endParaRPr lang="en-US" sz="3200"/>
          </a:p>
          <a:p>
            <a:endParaRPr lang="en-US" sz="3200"/>
          </a:p>
          <a:p>
            <a:endParaRPr lang="en-US" sz="3200"/>
          </a:p>
          <a:p>
            <a:endParaRPr lang="en-US" sz="3200"/>
          </a:p>
          <a:p>
            <a:pPr marL="0" indent="0">
              <a:buNone/>
            </a:pPr>
            <a:endParaRPr lang="en-US" sz="3200">
              <a:solidFill>
                <a:srgbClr val="FF0000"/>
              </a:solidFill>
            </a:endParaRPr>
          </a:p>
        </p:txBody>
      </p:sp>
      <p:sp>
        <p:nvSpPr>
          <p:cNvPr id="4" name="Text Placeholder 3"/>
          <p:cNvSpPr>
            <a:spLocks noGrp="1"/>
          </p:cNvSpPr>
          <p:nvPr>
            <p:ph type="body" sz="quarter" idx="10"/>
          </p:nvPr>
        </p:nvSpPr>
        <p:spPr>
          <a:xfrm>
            <a:off x="373978" y="355450"/>
            <a:ext cx="11426595" cy="403191"/>
          </a:xfrm>
        </p:spPr>
        <p:txBody>
          <a:bodyPr/>
          <a:lstStyle/>
          <a:p>
            <a:r>
              <a:rPr lang="en-US"/>
              <a:t>Fluorescent light therapy</a:t>
            </a:r>
          </a:p>
          <a:p>
            <a:endParaRPr lang="en-US"/>
          </a:p>
        </p:txBody>
      </p:sp>
      <p:pic>
        <p:nvPicPr>
          <p:cNvPr id="1026" name="Picture 2" descr="https://media.istockphoto.com/photos/triangular-prism-breaks-light-into-spectral-colors-picture-id486601041?k=6&amp;m=486601041&amp;s=170667a&amp;w=0&amp;h=HDtey5NTjVkuQcmG6k8FA_XUm14u-VURd_lNqYXjjJ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3701" y="1939630"/>
            <a:ext cx="3528311" cy="3067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CE3AF99A-3E37-4059-9A85-7DAEACDE67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648905359"/>
      </p:ext>
    </p:extLst>
  </p:cSld>
  <p:clrMapOvr>
    <a:masterClrMapping/>
  </p:clrMapOvr>
  <mc:AlternateContent xmlns:mc="http://schemas.openxmlformats.org/markup-compatibility/2006" xmlns:p14="http://schemas.microsoft.com/office/powerpoint/2010/main">
    <mc:Choice Requires="p14">
      <p:transition spd="slow" p14:dur="2000" advTm="33364"/>
    </mc:Choice>
    <mc:Fallback xmlns="">
      <p:transition spd="slow" advTm="33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Mode of Action </a:t>
            </a:r>
          </a:p>
        </p:txBody>
      </p:sp>
      <p:sp>
        <p:nvSpPr>
          <p:cNvPr id="3" name="Content Placeholder 2"/>
          <p:cNvSpPr>
            <a:spLocks noGrp="1"/>
          </p:cNvSpPr>
          <p:nvPr>
            <p:ph idx="1"/>
          </p:nvPr>
        </p:nvSpPr>
        <p:spPr>
          <a:xfrm>
            <a:off x="858454" y="2316898"/>
            <a:ext cx="5738060" cy="1762126"/>
          </a:xfrm>
          <a:solidFill>
            <a:schemeClr val="accent2"/>
          </a:solidFill>
        </p:spPr>
        <p:txBody>
          <a:bodyPr>
            <a:noAutofit/>
          </a:bodyPr>
          <a:lstStyle/>
          <a:p>
            <a:pPr marL="0" indent="0">
              <a:buNone/>
            </a:pPr>
            <a:r>
              <a:rPr lang="en-US" sz="2800">
                <a:solidFill>
                  <a:schemeClr val="bg1"/>
                </a:solidFill>
              </a:rPr>
              <a:t>Blue Light – Targets superficial layers of the wound, controls bacteria colonization, and reduces the inflammation </a:t>
            </a:r>
          </a:p>
          <a:p>
            <a:pPr marL="0" indent="0">
              <a:buNone/>
            </a:pPr>
            <a:endParaRPr lang="en-US" sz="2800">
              <a:solidFill>
                <a:srgbClr val="FF0000"/>
              </a:solidFill>
            </a:endParaRPr>
          </a:p>
          <a:p>
            <a:pPr marL="0" indent="0">
              <a:buNone/>
            </a:pPr>
            <a:r>
              <a:rPr lang="en-US" sz="2800"/>
              <a:t> </a:t>
            </a:r>
          </a:p>
          <a:p>
            <a:endParaRPr lang="en-US" sz="2800"/>
          </a:p>
          <a:p>
            <a:endParaRPr lang="en-US" sz="2800"/>
          </a:p>
          <a:p>
            <a:pPr marL="0" indent="0">
              <a:buNone/>
            </a:pPr>
            <a:endParaRPr lang="en-US" sz="2800"/>
          </a:p>
          <a:p>
            <a:pPr marL="0" indent="0">
              <a:buNone/>
            </a:pPr>
            <a:endParaRPr lang="en-US" sz="2800"/>
          </a:p>
        </p:txBody>
      </p:sp>
      <p:sp>
        <p:nvSpPr>
          <p:cNvPr id="4" name="Text Placeholder 3"/>
          <p:cNvSpPr>
            <a:spLocks noGrp="1"/>
          </p:cNvSpPr>
          <p:nvPr>
            <p:ph type="body" sz="quarter" idx="10"/>
          </p:nvPr>
        </p:nvSpPr>
        <p:spPr>
          <a:xfrm>
            <a:off x="373978" y="355450"/>
            <a:ext cx="11426595" cy="403191"/>
          </a:xfrm>
        </p:spPr>
        <p:txBody>
          <a:bodyPr/>
          <a:lstStyle/>
          <a:p>
            <a:r>
              <a:rPr lang="en-US"/>
              <a:t>Fluorescent light therapy</a:t>
            </a:r>
          </a:p>
          <a:p>
            <a:endParaRPr lang="en-US"/>
          </a:p>
        </p:txBody>
      </p:sp>
      <p:pic>
        <p:nvPicPr>
          <p:cNvPr id="8" name="Picture 7"/>
          <p:cNvPicPr>
            <a:picLocks noChangeAspect="1"/>
          </p:cNvPicPr>
          <p:nvPr/>
        </p:nvPicPr>
        <p:blipFill>
          <a:blip r:embed="rId5"/>
          <a:stretch>
            <a:fillRect/>
          </a:stretch>
        </p:blipFill>
        <p:spPr>
          <a:xfrm>
            <a:off x="7245251" y="1526323"/>
            <a:ext cx="4757939" cy="3692985"/>
          </a:xfrm>
          <a:prstGeom prst="rect">
            <a:avLst/>
          </a:prstGeom>
        </p:spPr>
      </p:pic>
      <p:sp>
        <p:nvSpPr>
          <p:cNvPr id="6" name="Right Arrow 5"/>
          <p:cNvSpPr/>
          <p:nvPr/>
        </p:nvSpPr>
        <p:spPr>
          <a:xfrm>
            <a:off x="6455440" y="2385459"/>
            <a:ext cx="2006868" cy="276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763223A4-3B44-42A0-9478-A902A0361A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741142435"/>
      </p:ext>
    </p:extLst>
  </p:cSld>
  <p:clrMapOvr>
    <a:masterClrMapping/>
  </p:clrMapOvr>
  <mc:AlternateContent xmlns:mc="http://schemas.openxmlformats.org/markup-compatibility/2006" xmlns:p14="http://schemas.microsoft.com/office/powerpoint/2010/main">
    <mc:Choice Requires="p14">
      <p:transition spd="slow" p14:dur="2000" advTm="24610"/>
    </mc:Choice>
    <mc:Fallback xmlns="">
      <p:transition spd="slow" advTm="24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Mode of Action </a:t>
            </a:r>
          </a:p>
        </p:txBody>
      </p:sp>
      <p:sp>
        <p:nvSpPr>
          <p:cNvPr id="3" name="Content Placeholder 2"/>
          <p:cNvSpPr>
            <a:spLocks noGrp="1"/>
          </p:cNvSpPr>
          <p:nvPr>
            <p:ph idx="1"/>
          </p:nvPr>
        </p:nvSpPr>
        <p:spPr>
          <a:xfrm>
            <a:off x="858454" y="2316898"/>
            <a:ext cx="5738060" cy="2274152"/>
          </a:xfrm>
          <a:solidFill>
            <a:schemeClr val="accent4">
              <a:lumMod val="40000"/>
              <a:lumOff val="60000"/>
            </a:schemeClr>
          </a:solidFill>
        </p:spPr>
        <p:txBody>
          <a:bodyPr>
            <a:noAutofit/>
          </a:bodyPr>
          <a:lstStyle/>
          <a:p>
            <a:pPr marL="0" indent="0">
              <a:buNone/>
            </a:pPr>
            <a:r>
              <a:rPr lang="en-US" sz="2800"/>
              <a:t>Green Light – Deeply penetrates the skin and stimulates the fibroblasts and keratinocytes proliferation, stimulates angiogenesis, and reduces inflammation </a:t>
            </a:r>
            <a:endParaRPr lang="en-US" sz="2800">
              <a:solidFill>
                <a:srgbClr val="FF0000"/>
              </a:solidFill>
            </a:endParaRPr>
          </a:p>
          <a:p>
            <a:pPr marL="0" indent="0">
              <a:buNone/>
            </a:pPr>
            <a:r>
              <a:rPr lang="en-US" sz="2800"/>
              <a:t> </a:t>
            </a:r>
          </a:p>
          <a:p>
            <a:endParaRPr lang="en-US" sz="2800"/>
          </a:p>
          <a:p>
            <a:endParaRPr lang="en-US" sz="2800"/>
          </a:p>
          <a:p>
            <a:pPr marL="0" indent="0">
              <a:buNone/>
            </a:pPr>
            <a:endParaRPr lang="en-US" sz="2800"/>
          </a:p>
          <a:p>
            <a:pPr marL="0" indent="0">
              <a:buNone/>
            </a:pPr>
            <a:endParaRPr lang="en-US" sz="2800"/>
          </a:p>
        </p:txBody>
      </p:sp>
      <p:sp>
        <p:nvSpPr>
          <p:cNvPr id="4" name="Text Placeholder 3"/>
          <p:cNvSpPr>
            <a:spLocks noGrp="1"/>
          </p:cNvSpPr>
          <p:nvPr>
            <p:ph type="body" sz="quarter" idx="10"/>
          </p:nvPr>
        </p:nvSpPr>
        <p:spPr>
          <a:xfrm>
            <a:off x="373978" y="355450"/>
            <a:ext cx="11426595" cy="403191"/>
          </a:xfrm>
        </p:spPr>
        <p:txBody>
          <a:bodyPr/>
          <a:lstStyle/>
          <a:p>
            <a:r>
              <a:rPr lang="en-US"/>
              <a:t>Fluorescent light therapy</a:t>
            </a:r>
          </a:p>
          <a:p>
            <a:endParaRPr lang="en-US"/>
          </a:p>
        </p:txBody>
      </p:sp>
      <p:pic>
        <p:nvPicPr>
          <p:cNvPr id="7" name="Picture 6"/>
          <p:cNvPicPr>
            <a:picLocks noChangeAspect="1"/>
          </p:cNvPicPr>
          <p:nvPr/>
        </p:nvPicPr>
        <p:blipFill>
          <a:blip r:embed="rId5"/>
          <a:stretch>
            <a:fillRect/>
          </a:stretch>
        </p:blipFill>
        <p:spPr>
          <a:xfrm>
            <a:off x="7245251" y="1526323"/>
            <a:ext cx="4757939" cy="3692985"/>
          </a:xfrm>
          <a:prstGeom prst="rect">
            <a:avLst/>
          </a:prstGeom>
        </p:spPr>
      </p:pic>
      <p:sp>
        <p:nvSpPr>
          <p:cNvPr id="6" name="Right Arrow 5"/>
          <p:cNvSpPr/>
          <p:nvPr/>
        </p:nvSpPr>
        <p:spPr>
          <a:xfrm>
            <a:off x="6360190" y="2814637"/>
            <a:ext cx="2006868" cy="276225"/>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AE7308EB-D6C1-40D7-B8BA-5555FA701B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404843227"/>
      </p:ext>
    </p:extLst>
  </p:cSld>
  <p:clrMapOvr>
    <a:masterClrMapping/>
  </p:clrMapOvr>
  <mc:AlternateContent xmlns:mc="http://schemas.openxmlformats.org/markup-compatibility/2006" xmlns:p14="http://schemas.microsoft.com/office/powerpoint/2010/main">
    <mc:Choice Requires="p14">
      <p:transition spd="slow" p14:dur="2000" advTm="18325"/>
    </mc:Choice>
    <mc:Fallback xmlns="">
      <p:transition spd="slow" advTm="18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Mode of Action </a:t>
            </a:r>
          </a:p>
        </p:txBody>
      </p:sp>
      <p:sp>
        <p:nvSpPr>
          <p:cNvPr id="3" name="Content Placeholder 2"/>
          <p:cNvSpPr>
            <a:spLocks noGrp="1"/>
          </p:cNvSpPr>
          <p:nvPr>
            <p:ph idx="1"/>
          </p:nvPr>
        </p:nvSpPr>
        <p:spPr>
          <a:xfrm>
            <a:off x="858454" y="2669323"/>
            <a:ext cx="5738060" cy="1788377"/>
          </a:xfrm>
          <a:solidFill>
            <a:schemeClr val="accent6">
              <a:lumMod val="20000"/>
              <a:lumOff val="80000"/>
            </a:schemeClr>
          </a:solidFill>
        </p:spPr>
        <p:txBody>
          <a:bodyPr>
            <a:noAutofit/>
          </a:bodyPr>
          <a:lstStyle/>
          <a:p>
            <a:pPr marL="0" indent="0">
              <a:buNone/>
            </a:pPr>
            <a:r>
              <a:rPr lang="en-US" sz="2800"/>
              <a:t>Yellow Light – Stimulation of the mitochondria, increases ATP production, stimulates fibroblasts activity, and blood circulation. </a:t>
            </a:r>
            <a:endParaRPr lang="en-US" sz="2800">
              <a:solidFill>
                <a:srgbClr val="FF0000"/>
              </a:solidFill>
            </a:endParaRPr>
          </a:p>
          <a:p>
            <a:pPr marL="0" indent="0">
              <a:buNone/>
            </a:pPr>
            <a:endParaRPr lang="en-US" sz="2800"/>
          </a:p>
          <a:p>
            <a:endParaRPr lang="en-US" sz="2800"/>
          </a:p>
          <a:p>
            <a:endParaRPr lang="en-US" sz="2800"/>
          </a:p>
          <a:p>
            <a:pPr marL="0" indent="0">
              <a:buNone/>
            </a:pPr>
            <a:endParaRPr lang="en-US" sz="2800"/>
          </a:p>
          <a:p>
            <a:pPr marL="0" indent="0">
              <a:buNone/>
            </a:pPr>
            <a:endParaRPr lang="en-US" sz="2800"/>
          </a:p>
        </p:txBody>
      </p:sp>
      <p:sp>
        <p:nvSpPr>
          <p:cNvPr id="4" name="Text Placeholder 3"/>
          <p:cNvSpPr>
            <a:spLocks noGrp="1"/>
          </p:cNvSpPr>
          <p:nvPr>
            <p:ph type="body" sz="quarter" idx="10"/>
          </p:nvPr>
        </p:nvSpPr>
        <p:spPr>
          <a:xfrm>
            <a:off x="373976" y="268942"/>
            <a:ext cx="11426595" cy="403191"/>
          </a:xfrm>
        </p:spPr>
        <p:txBody>
          <a:bodyPr/>
          <a:lstStyle/>
          <a:p>
            <a:r>
              <a:rPr lang="en-US"/>
              <a:t>Fluorescent light therapy</a:t>
            </a:r>
          </a:p>
          <a:p>
            <a:endParaRPr lang="en-US"/>
          </a:p>
        </p:txBody>
      </p:sp>
      <p:pic>
        <p:nvPicPr>
          <p:cNvPr id="7" name="Picture 6"/>
          <p:cNvPicPr>
            <a:picLocks noChangeAspect="1"/>
          </p:cNvPicPr>
          <p:nvPr/>
        </p:nvPicPr>
        <p:blipFill>
          <a:blip r:embed="rId5"/>
          <a:stretch>
            <a:fillRect/>
          </a:stretch>
        </p:blipFill>
        <p:spPr>
          <a:xfrm>
            <a:off x="7245251" y="1526323"/>
            <a:ext cx="4757939" cy="3692985"/>
          </a:xfrm>
          <a:prstGeom prst="rect">
            <a:avLst/>
          </a:prstGeom>
        </p:spPr>
      </p:pic>
      <p:sp>
        <p:nvSpPr>
          <p:cNvPr id="6" name="Right Arrow 5"/>
          <p:cNvSpPr/>
          <p:nvPr/>
        </p:nvSpPr>
        <p:spPr>
          <a:xfrm>
            <a:off x="6360190" y="3234702"/>
            <a:ext cx="2006868" cy="276225"/>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0DC08D45-8B1B-4801-BA9E-91E0480B41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121869666"/>
      </p:ext>
    </p:extLst>
  </p:cSld>
  <p:clrMapOvr>
    <a:masterClrMapping/>
  </p:clrMapOvr>
  <mc:AlternateContent xmlns:mc="http://schemas.openxmlformats.org/markup-compatibility/2006" xmlns:p14="http://schemas.microsoft.com/office/powerpoint/2010/main">
    <mc:Choice Requires="p14">
      <p:transition spd="slow" p14:dur="2000" advTm="17692"/>
    </mc:Choice>
    <mc:Fallback xmlns="">
      <p:transition spd="slow" advTm="17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Mode of Action </a:t>
            </a:r>
          </a:p>
        </p:txBody>
      </p:sp>
      <p:sp>
        <p:nvSpPr>
          <p:cNvPr id="3" name="Content Placeholder 2"/>
          <p:cNvSpPr>
            <a:spLocks noGrp="1"/>
          </p:cNvSpPr>
          <p:nvPr>
            <p:ph idx="1"/>
          </p:nvPr>
        </p:nvSpPr>
        <p:spPr>
          <a:xfrm>
            <a:off x="858454" y="2669323"/>
            <a:ext cx="5738060" cy="1788377"/>
          </a:xfrm>
          <a:solidFill>
            <a:srgbClr val="EC5638"/>
          </a:solidFill>
        </p:spPr>
        <p:txBody>
          <a:bodyPr vert="horz" lIns="91440" tIns="45720" rIns="91440" bIns="45720" rtlCol="0" anchor="t">
            <a:noAutofit/>
          </a:bodyPr>
          <a:lstStyle/>
          <a:p>
            <a:pPr marL="0" indent="0">
              <a:buNone/>
            </a:pPr>
            <a:r>
              <a:rPr lang="en-US" sz="2800">
                <a:solidFill>
                  <a:schemeClr val="bg1"/>
                </a:solidFill>
              </a:rPr>
              <a:t>Orange/Red Light – Induce the dissociation of nitric oxide (NO) from cytochrome C oxidase (CCO)and regulates collagen production </a:t>
            </a:r>
          </a:p>
          <a:p>
            <a:pPr marL="0" indent="0">
              <a:buNone/>
            </a:pPr>
            <a:endParaRPr lang="en-US" sz="2800"/>
          </a:p>
          <a:p>
            <a:endParaRPr lang="en-US" sz="2800"/>
          </a:p>
          <a:p>
            <a:pPr marL="0" indent="0">
              <a:buNone/>
            </a:pPr>
            <a:endParaRPr lang="en-US" sz="2800"/>
          </a:p>
          <a:p>
            <a:pPr marL="0" indent="0">
              <a:buNone/>
            </a:pPr>
            <a:endParaRPr lang="en-US" sz="2800"/>
          </a:p>
        </p:txBody>
      </p:sp>
      <p:sp>
        <p:nvSpPr>
          <p:cNvPr id="4" name="Text Placeholder 3"/>
          <p:cNvSpPr>
            <a:spLocks noGrp="1"/>
          </p:cNvSpPr>
          <p:nvPr>
            <p:ph type="body" sz="quarter" idx="10"/>
          </p:nvPr>
        </p:nvSpPr>
        <p:spPr>
          <a:xfrm>
            <a:off x="373978" y="355450"/>
            <a:ext cx="11426595" cy="403191"/>
          </a:xfrm>
        </p:spPr>
        <p:txBody>
          <a:bodyPr/>
          <a:lstStyle/>
          <a:p>
            <a:r>
              <a:rPr lang="en-US"/>
              <a:t>Fluorescent light therapy</a:t>
            </a:r>
          </a:p>
          <a:p>
            <a:endParaRPr lang="en-US"/>
          </a:p>
        </p:txBody>
      </p:sp>
      <p:pic>
        <p:nvPicPr>
          <p:cNvPr id="7" name="Picture 6"/>
          <p:cNvPicPr>
            <a:picLocks noChangeAspect="1"/>
          </p:cNvPicPr>
          <p:nvPr/>
        </p:nvPicPr>
        <p:blipFill>
          <a:blip r:embed="rId5"/>
          <a:stretch>
            <a:fillRect/>
          </a:stretch>
        </p:blipFill>
        <p:spPr>
          <a:xfrm>
            <a:off x="7245251" y="1526323"/>
            <a:ext cx="4757939" cy="3692985"/>
          </a:xfrm>
          <a:prstGeom prst="rect">
            <a:avLst/>
          </a:prstGeom>
        </p:spPr>
      </p:pic>
      <p:sp>
        <p:nvSpPr>
          <p:cNvPr id="6" name="Right Arrow 5"/>
          <p:cNvSpPr/>
          <p:nvPr/>
        </p:nvSpPr>
        <p:spPr>
          <a:xfrm>
            <a:off x="6360190" y="3844302"/>
            <a:ext cx="2006868" cy="27622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AE9B4F4A-B9D0-4FCB-9ABD-1E057559EF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84299172"/>
      </p:ext>
    </p:extLst>
  </p:cSld>
  <p:clrMapOvr>
    <a:masterClrMapping/>
  </p:clrMapOvr>
  <mc:AlternateContent xmlns:mc="http://schemas.openxmlformats.org/markup-compatibility/2006" xmlns:p14="http://schemas.microsoft.com/office/powerpoint/2010/main">
    <mc:Choice Requires="p14">
      <p:transition spd="slow" p14:dur="2000" advTm="25343"/>
    </mc:Choice>
    <mc:Fallback xmlns="">
      <p:transition spd="slow" advTm="25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190.9|1.8"/>
</p:tagLst>
</file>

<file path=ppt/theme/theme1.xml><?xml version="1.0" encoding="utf-8"?>
<a:theme xmlns:a="http://schemas.openxmlformats.org/drawingml/2006/main" name="Office Theme">
  <a:themeElements>
    <a:clrScheme name="Phovia">
      <a:dk1>
        <a:srgbClr val="373737"/>
      </a:dk1>
      <a:lt1>
        <a:srgbClr val="FFFFFF"/>
      </a:lt1>
      <a:dk2>
        <a:srgbClr val="242F61"/>
      </a:dk2>
      <a:lt2>
        <a:srgbClr val="E6E6E6"/>
      </a:lt2>
      <a:accent1>
        <a:srgbClr val="242F61"/>
      </a:accent1>
      <a:accent2>
        <a:srgbClr val="4565AD"/>
      </a:accent2>
      <a:accent3>
        <a:srgbClr val="00A6E2"/>
      </a:accent3>
      <a:accent4>
        <a:srgbClr val="13A538"/>
      </a:accent4>
      <a:accent5>
        <a:srgbClr val="814997"/>
      </a:accent5>
      <a:accent6>
        <a:srgbClr val="AFCA0B"/>
      </a:accent6>
      <a:hlink>
        <a:srgbClr val="F39200"/>
      </a:hlink>
      <a:folHlink>
        <a:srgbClr val="FBBA0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OVIA_PPT_TEMPLATE-DOG [Read-Only]" id="{E4092173-87F3-486A-A879-0BC6DD4F95E5}" vid="{F3A1BB16-623B-4BCA-923F-C13CD63884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PHOVIA_PPT_TEMPLATE-DOG</Template>
  <TotalTime>0</TotalTime>
  <Words>4952</Words>
  <Application>Microsoft Office PowerPoint</Application>
  <PresentationFormat>Widescreen</PresentationFormat>
  <Paragraphs>407</Paragraphs>
  <Slides>36</Slides>
  <Notes>36</Notes>
  <HiddenSlides>0</HiddenSlides>
  <MMClips>38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Amasis MT Pro Black</vt:lpstr>
      <vt:lpstr>Arial</vt:lpstr>
      <vt:lpstr>Calibri</vt:lpstr>
      <vt:lpstr>Courier New</vt:lpstr>
      <vt:lpstr>Franklin Gothic Book</vt:lpstr>
      <vt:lpstr>Franklin Gothic Medium</vt:lpstr>
      <vt:lpstr>MV Boli</vt:lpstr>
      <vt:lpstr>Wingdings</vt:lpstr>
      <vt:lpstr>Office Theme</vt:lpstr>
      <vt:lpstr>A New Approach to Accelerate Skin Healing</vt:lpstr>
      <vt:lpstr>PowerPoint Presentation</vt:lpstr>
      <vt:lpstr>Introduction </vt:lpstr>
      <vt:lpstr>Introduction</vt:lpstr>
      <vt:lpstr>Introduction</vt:lpstr>
      <vt:lpstr>Mode of Action </vt:lpstr>
      <vt:lpstr>Mode of Action </vt:lpstr>
      <vt:lpstr>Mode of Action </vt:lpstr>
      <vt:lpstr>Mode of Action </vt:lpstr>
      <vt:lpstr>Summary </vt:lpstr>
      <vt:lpstr>PowerPoint Presentation</vt:lpstr>
      <vt:lpstr>Product Details</vt:lpstr>
      <vt:lpstr>How to Apply </vt:lpstr>
      <vt:lpstr>How to Use</vt:lpstr>
      <vt:lpstr>Applications</vt:lpstr>
      <vt:lpstr>Disclaimer</vt:lpstr>
      <vt:lpstr>PowerPoint Presentation</vt:lpstr>
      <vt:lpstr>PowerPoint Presentation</vt:lpstr>
      <vt:lpstr>PowerPoint Presentation</vt:lpstr>
      <vt:lpstr>Ventral Pyoderma – Billie</vt:lpstr>
      <vt:lpstr>Facial Pyoderma – Billie</vt:lpstr>
      <vt:lpstr>PowerPoint Presentation</vt:lpstr>
      <vt:lpstr>PowerPoint Presentation</vt:lpstr>
      <vt:lpstr>Comparison</vt:lpstr>
      <vt:lpstr>PowerPoint Presentation</vt:lpstr>
      <vt:lpstr>PowerPoint Presentation</vt:lpstr>
      <vt:lpstr>PowerPoint Presentation</vt:lpstr>
      <vt:lpstr>BENEFITS FOR CLIENT</vt:lpstr>
      <vt:lpstr>BENEFITS FOR THE CLINIC</vt:lpstr>
      <vt:lpstr>PowerPoint Presentation</vt:lpstr>
      <vt:lpstr>Workflow</vt:lpstr>
      <vt:lpstr>Pricing Options (Suggestions Only)</vt:lpstr>
      <vt:lpstr>What is my ROI?</vt:lpstr>
      <vt:lpstr> How to promote Phovia in your clinic?</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New Approach to             Skin Healing</dc:title>
  <dc:creator>ROMAN Acacia</dc:creator>
  <cp:lastModifiedBy>Michelle</cp:lastModifiedBy>
  <cp:revision>2</cp:revision>
  <cp:lastPrinted>2021-07-30T17:57:40Z</cp:lastPrinted>
  <dcterms:created xsi:type="dcterms:W3CDTF">2021-06-02T17:41:13Z</dcterms:created>
  <dcterms:modified xsi:type="dcterms:W3CDTF">2022-10-19T15:32:34Z</dcterms:modified>
</cp:coreProperties>
</file>